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7.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21" r:id="rId3"/>
    <p:sldMasterId id="2147483794" r:id="rId4"/>
    <p:sldMasterId id="2147483822" r:id="rId5"/>
    <p:sldMasterId id="2147483827" r:id="rId6"/>
    <p:sldMasterId id="2147483907" r:id="rId7"/>
    <p:sldMasterId id="2147483940" r:id="rId8"/>
  </p:sldMasterIdLst>
  <p:notesMasterIdLst>
    <p:notesMasterId r:id="rId56"/>
  </p:notesMasterIdLst>
  <p:handoutMasterIdLst>
    <p:handoutMasterId r:id="rId57"/>
  </p:handoutMasterIdLst>
  <p:sldIdLst>
    <p:sldId id="2791" r:id="rId9"/>
    <p:sldId id="259" r:id="rId10"/>
    <p:sldId id="2801" r:id="rId11"/>
    <p:sldId id="263" r:id="rId12"/>
    <p:sldId id="2800" r:id="rId13"/>
    <p:sldId id="2796" r:id="rId14"/>
    <p:sldId id="2797" r:id="rId15"/>
    <p:sldId id="2798" r:id="rId16"/>
    <p:sldId id="2799" r:id="rId17"/>
    <p:sldId id="2805" r:id="rId18"/>
    <p:sldId id="325" r:id="rId19"/>
    <p:sldId id="326" r:id="rId20"/>
    <p:sldId id="327" r:id="rId21"/>
    <p:sldId id="328" r:id="rId22"/>
    <p:sldId id="340" r:id="rId23"/>
    <p:sldId id="331" r:id="rId24"/>
    <p:sldId id="339" r:id="rId25"/>
    <p:sldId id="332" r:id="rId26"/>
    <p:sldId id="334" r:id="rId27"/>
    <p:sldId id="335" r:id="rId28"/>
    <p:sldId id="333" r:id="rId29"/>
    <p:sldId id="2806" r:id="rId30"/>
    <p:sldId id="337" r:id="rId31"/>
    <p:sldId id="341" r:id="rId32"/>
    <p:sldId id="342" r:id="rId33"/>
    <p:sldId id="343" r:id="rId34"/>
    <p:sldId id="344" r:id="rId35"/>
    <p:sldId id="346" r:id="rId36"/>
    <p:sldId id="348" r:id="rId37"/>
    <p:sldId id="349" r:id="rId38"/>
    <p:sldId id="352" r:id="rId39"/>
    <p:sldId id="353" r:id="rId40"/>
    <p:sldId id="354" r:id="rId41"/>
    <p:sldId id="355" r:id="rId42"/>
    <p:sldId id="2807" r:id="rId43"/>
    <p:sldId id="357" r:id="rId44"/>
    <p:sldId id="358" r:id="rId45"/>
    <p:sldId id="360" r:id="rId46"/>
    <p:sldId id="363" r:id="rId47"/>
    <p:sldId id="364" r:id="rId48"/>
    <p:sldId id="365" r:id="rId49"/>
    <p:sldId id="366" r:id="rId50"/>
    <p:sldId id="367" r:id="rId51"/>
    <p:sldId id="368" r:id="rId52"/>
    <p:sldId id="2835" r:id="rId53"/>
    <p:sldId id="2836" r:id="rId54"/>
    <p:sldId id="2838"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autoAdjust="0"/>
    <p:restoredTop sz="87600" autoAdjust="0"/>
  </p:normalViewPr>
  <p:slideViewPr>
    <p:cSldViewPr>
      <p:cViewPr varScale="1">
        <p:scale>
          <a:sx n="150" d="100"/>
          <a:sy n="150" d="100"/>
        </p:scale>
        <p:origin x="558" y="12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3096"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TechMentor Redmond 2018</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10/10/2018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39401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already have PowerShell get installed on your computer, depending on what operating system or PowerShell version you have. PowerShell Get is included automatically If you are using Windows 10 or later, Windows Server 2016 or later, if you have installed the Windows Management Framework  5.0 or later, or if you have PowerShell version  6.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363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have those operating systems don’t worry, you can download the </a:t>
            </a:r>
            <a:r>
              <a:rPr lang="en-US" dirty="0" err="1"/>
              <a:t>PackageManagement</a:t>
            </a:r>
            <a:r>
              <a:rPr lang="en-US" dirty="0"/>
              <a:t> MSI at the link in the slides.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the requirement, you simply need to run the Install-Module cmdlet, and specify the name of the cmdlet which is </a:t>
            </a:r>
            <a:r>
              <a:rPr lang="en-US" dirty="0" err="1">
                <a:solidFill>
                  <a:schemeClr val="accent1"/>
                </a:solidFill>
                <a:latin typeface="andale mono"/>
              </a:rPr>
              <a:t>AzureAD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9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module, we need to connect to Azure Active Directory. You of course need your username and password, as well as  as Global Admin rights in Azure Active Directory.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25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first need to run a Get-Credential cmdlet, and save the credential in a variable called cred. Afterwards, we will run the Connect-</a:t>
            </a:r>
            <a:r>
              <a:rPr lang="en-US" dirty="0" err="1"/>
              <a:t>AzureAD</a:t>
            </a:r>
            <a:r>
              <a:rPr lang="en-US" dirty="0"/>
              <a:t> cmdlet, and specify the credential parameter, and the credential we just saved!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37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your company is using Multi Factor Authentication, the procedure is just a little bit different!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44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with MFA we cannot save the credential an automatically connect, we need to simply run Connect Azure AD, which will open up a pop up where you will enter your username, password and it will prompt you for the second authentication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609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continuing on to the next modules, I just wanted to talk a bit about the fact that there are actually two modules for Azure AD. The first one , which we just played with, is the Stable, Production release of the PowerShell Module. The second one, called the Azure AD PowerShell Module, Public Preview includes the latest features, that are not yet in the production release. They get in that module sometimes quite a few months before , however they are not as well documented, and might change before getting into the production release!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31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module name in PowerShell Gallery is the Axure Active Directory PowerShell for Graph , Public Preview release.. Or to install it you just need to know it’s module name which is </a:t>
            </a:r>
            <a:r>
              <a:rPr lang="en-US" dirty="0" err="1"/>
              <a:t>AzureADPreview</a:t>
            </a:r>
            <a:r>
              <a:rPr lang="en-US" dirty="0"/>
              <a:t>. To install it , simply call the Install-Module, with the name </a:t>
            </a:r>
            <a:r>
              <a:rPr lang="en-US" dirty="0" err="1"/>
              <a:t>AzureADPreview</a:t>
            </a:r>
            <a:r>
              <a:rPr lang="en-US" dirty="0"/>
              <a:t>! Make sure you uninstall the prod version of the Azure AD Module if you’re going to install the preview version.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72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the lab, and see how it looks like in real lifer when we connect to Azure </a:t>
            </a:r>
            <a:r>
              <a:rPr lang="en-US" dirty="0" err="1"/>
              <a:t>Acttive</a:t>
            </a:r>
            <a:r>
              <a:rPr lang="en-US" dirty="0"/>
              <a:t> Directory with </a:t>
            </a:r>
            <a:r>
              <a:rPr lang="en-US" dirty="0" err="1"/>
              <a:t>PowerSHell</a:t>
            </a:r>
            <a:r>
              <a:rPr lang="en-US" dirty="0"/>
              <a:t>, both with simple authentication and multi </a:t>
            </a:r>
            <a:r>
              <a:rPr lang="en-US"/>
              <a:t>factor authentication!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9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a:t>
            </a:r>
            <a:r>
              <a:rPr lang="en-US" dirty="0" err="1"/>
              <a:t>AzureAD</a:t>
            </a:r>
            <a:r>
              <a:rPr lang="en-US" dirty="0"/>
              <a:t> </a:t>
            </a:r>
            <a:r>
              <a:rPr lang="en-US" dirty="0" err="1"/>
              <a:t>Powershell</a:t>
            </a:r>
            <a:r>
              <a:rPr lang="en-US" dirty="0"/>
              <a:t> module which is on the </a:t>
            </a:r>
            <a:r>
              <a:rPr lang="en-US" dirty="0" err="1"/>
              <a:t>PowerSHell</a:t>
            </a:r>
            <a:r>
              <a:rPr lang="en-US" dirty="0"/>
              <a:t> Gallery, the SharePoint Online module is hosted on the Microsoft download center , and you can either search for it using your favorite search engine, or download those slides from Pluralsight, and copy the link from the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39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need to be an SharePoint Online Administrator in order to be able to connect, and know the URL of the SharePoint Online admin center, which is always in the form of https organization name  - admin.sharepoint.com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769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open up the SharePoint Management Shell, or a normal PowerShell window and import the SharePoint Online Module, then get the credential, and save it in a variable, and finally Establish the connection using the Connect-</a:t>
            </a:r>
            <a:r>
              <a:rPr lang="en-US" dirty="0" err="1"/>
              <a:t>SPOService</a:t>
            </a:r>
            <a:r>
              <a:rPr lang="en-US" dirty="0"/>
              <a:t> cmdlet, specifying the URL of the SharePoint Online admin center! You can view in this case, the URL of my  SharePoint Online Admin center would be Globomantics.org-admin . Sharepoint.com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254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using </a:t>
            </a:r>
            <a:r>
              <a:rPr lang="en-US" dirty="0" err="1"/>
              <a:t>Mutli</a:t>
            </a:r>
            <a:r>
              <a:rPr lang="en-US" dirty="0"/>
              <a:t> Factor Authentication, you need to run the Connect-</a:t>
            </a:r>
            <a:r>
              <a:rPr lang="en-US" dirty="0" err="1"/>
              <a:t>SPOService</a:t>
            </a:r>
            <a:r>
              <a:rPr lang="en-US" dirty="0"/>
              <a:t> PowerShell cmdlet, and then you will have a web login, or a pop up opening up in which you will be able to enter your username, password as well as second form of authentication!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207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go to the lab, and see it in a demo how to get the SharePoint Online PowerShell Module , connect to SharePoint Online using PowerShell with both simple authentication and multi factor authentication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58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Office 365 Dev PnP , which stands for patterns and Practices is an open source initiative by the Sharepoint engineering group at Microsoft, which contains multiple solutions, best practices and samples on how to do more with Office 365, and SharePoint. One of the awesome solutions is the SharePoint and Office 365 Dev PnP PowerShell cmdlets, which include over 250 PowerShell cmdlets that can do a lot more than the Microsoft provided SharePoint Online </a:t>
            </a:r>
            <a:r>
              <a:rPr lang="en-US" dirty="0" err="1"/>
              <a:t>PowerSHell</a:t>
            </a:r>
            <a:r>
              <a:rPr lang="en-US" dirty="0"/>
              <a:t>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720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get it? PnP PowerShell module  module is hosted on the </a:t>
            </a:r>
            <a:r>
              <a:rPr lang="en-US" dirty="0" err="1"/>
              <a:t>powerShell</a:t>
            </a:r>
            <a:r>
              <a:rPr lang="en-US" dirty="0"/>
              <a:t> </a:t>
            </a:r>
            <a:r>
              <a:rPr lang="en-US" dirty="0" err="1"/>
              <a:t>Galaery</a:t>
            </a:r>
            <a:r>
              <a:rPr lang="en-US" dirty="0"/>
              <a:t>. </a:t>
            </a:r>
            <a:r>
              <a:rPr lang="en-US" sz="1200" b="0" i="0" kern="1200" dirty="0">
                <a:solidFill>
                  <a:schemeClr val="tx1"/>
                </a:solidFill>
                <a:effectLst/>
                <a:latin typeface="+mn-lt"/>
                <a:ea typeface="+mn-ea"/>
                <a:cs typeface="+mn-cs"/>
              </a:rPr>
              <a:t>The PowerShell Gallery is the central repository for PowerShell content from Microsoft. We have already learned about the prerequisites to get stuff from the </a:t>
            </a:r>
            <a:r>
              <a:rPr lang="en-US" sz="1200" b="0" i="0" kern="1200" dirty="0" err="1">
                <a:solidFill>
                  <a:schemeClr val="tx1"/>
                </a:solidFill>
                <a:effectLst/>
                <a:latin typeface="+mn-lt"/>
                <a:ea typeface="+mn-ea"/>
                <a:cs typeface="+mn-cs"/>
              </a:rPr>
              <a:t>PowerSHell</a:t>
            </a:r>
            <a:r>
              <a:rPr lang="en-US" sz="1200" b="0" i="0" kern="1200" dirty="0">
                <a:solidFill>
                  <a:schemeClr val="tx1"/>
                </a:solidFill>
                <a:effectLst/>
                <a:latin typeface="+mn-lt"/>
                <a:ea typeface="+mn-ea"/>
                <a:cs typeface="+mn-cs"/>
              </a:rPr>
              <a:t> Gallery earlier in this module, so we will not go over them again!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07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the requirement, you simply need to run the Install-Module cmdlet, and specify the name of the cmdlet which is </a:t>
            </a:r>
            <a:r>
              <a:rPr lang="en-US" sz="1200" dirty="0" err="1"/>
              <a:t>SharePointPnPPowerShellOnline</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985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connect, you need to be a SharePoint Online Admin in order to manage things at the tenant level, like for example create a new Site Collection. You can also simply be a Site Collection Admin if you only want to manage only a single Site Collection, and lastly you need the URL of the Site Collection you want to manage, or the URL of the SPO admin center if you want to manage tenant level settings..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410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connect with Simple authentication, you simply get the credential, then run the Connect-</a:t>
            </a:r>
            <a:r>
              <a:rPr lang="en-US" dirty="0" err="1"/>
              <a:t>PnPOnline</a:t>
            </a:r>
            <a:r>
              <a:rPr lang="en-US" dirty="0"/>
              <a:t> cmdlet, specify the URL of the Site Collection you want to connect to if you want to only manage a Site Collection, or the Admin Center for any Admin level settings, and </a:t>
            </a:r>
            <a:r>
              <a:rPr lang="en-US" dirty="0" err="1"/>
              <a:t>alstly</a:t>
            </a:r>
            <a:r>
              <a:rPr lang="en-US" dirty="0"/>
              <a:t> specify the credentials!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39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what we will be talking about today. First, before</a:t>
            </a:r>
            <a:r>
              <a:rPr lang="en-US" baseline="0" dirty="0"/>
              <a:t> even talking PowerShell for Office 365, we will look at some PowerShell tips and tricks that will be good anytime  you script. We will then start with Office 365 Users and Licensing, then continue to the Out of the box Commandlets of SharePoint Online. </a:t>
            </a:r>
          </a:p>
          <a:p>
            <a:endParaRPr lang="en-US" baseline="0" dirty="0"/>
          </a:p>
          <a:p>
            <a:r>
              <a:rPr lang="en-US" baseline="0" dirty="0"/>
              <a:t>Afterwards we will look at PowerShell for Exchange Online, then step it up a bit and look at some Advanced Scripting. We will look at how to do scripts that interact with more than one office 365 system, and how do we use CSOM for SharePoint online as well as Community Extensions. </a:t>
            </a:r>
          </a:p>
          <a:p>
            <a:br>
              <a:rPr lang="en-US" baseline="0" dirty="0"/>
            </a:br>
            <a:r>
              <a:rPr lang="en-US" baseline="0" dirty="0"/>
              <a:t>Lastly, we will have a Q&amp;A period, however, as you probably know this is a pre recorded session , so you can ask all the questions you want in the chat, and I will  try to answer them right away!  </a:t>
            </a:r>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068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Multi Factor Authentication </a:t>
            </a:r>
            <a:r>
              <a:rPr lang="en-US" dirty="0" err="1"/>
              <a:t>authentication</a:t>
            </a:r>
            <a:r>
              <a:rPr lang="en-US" dirty="0"/>
              <a:t>, we need to run the same Connect-</a:t>
            </a:r>
            <a:r>
              <a:rPr lang="en-US" dirty="0" err="1"/>
              <a:t>PnPOnline</a:t>
            </a:r>
            <a:r>
              <a:rPr lang="en-US" dirty="0"/>
              <a:t> PowerShell cmdlet, specify the site we want to connect to, and then use the </a:t>
            </a:r>
            <a:r>
              <a:rPr lang="en-US" dirty="0" err="1"/>
              <a:t>Useweblogin</a:t>
            </a:r>
            <a:r>
              <a:rPr lang="en-US" dirty="0"/>
              <a:t> parameter ,which will open up the pop up required so we can enter our username and password, as well as second authentication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0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theory, let’s go to the lab and see it in real life!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66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connect to Exchange Online, you need to be an Exchange Online Admin, and if you do not have MFA.. That is about it! Don’t need to download anything at 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529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Forst</a:t>
            </a:r>
            <a:r>
              <a:rPr lang="en-US" dirty="0"/>
              <a:t>. Getting</a:t>
            </a:r>
            <a:r>
              <a:rPr lang="en-US" baseline="0" dirty="0"/>
              <a:t> the credential is done with the Get-Credential command we already learned. We then need to establish the connection. For Exchange Online, we actually do a remote PowerShell session so we will run the new </a:t>
            </a:r>
            <a:r>
              <a:rPr lang="en-US" baseline="0" dirty="0" err="1"/>
              <a:t>PSSession</a:t>
            </a:r>
            <a:r>
              <a:rPr lang="en-US" baseline="0" dirty="0"/>
              <a:t> command, giving it the Configuration Name , Connection URL, Credential, Authentication and specifying the Allow Redirection . The Connection URL is always outlook.office365.com/</a:t>
            </a:r>
            <a:r>
              <a:rPr lang="en-US" baseline="0" dirty="0" err="1"/>
              <a:t>powershell-liveid</a:t>
            </a:r>
            <a:r>
              <a:rPr lang="en-US" baseline="0" dirty="0"/>
              <a:t> except in two small exception about which we will talk a bit later.</a:t>
            </a:r>
          </a:p>
          <a:p>
            <a:endParaRPr lang="en-US" baseline="0" dirty="0"/>
          </a:p>
          <a:p>
            <a:r>
              <a:rPr lang="en-US" baseline="0" dirty="0"/>
              <a:t>We will then import the </a:t>
            </a:r>
            <a:r>
              <a:rPr lang="en-US" baseline="0" dirty="0" err="1"/>
              <a:t>PSSession</a:t>
            </a:r>
            <a:r>
              <a:rPr lang="en-US" baseline="0" dirty="0"/>
              <a:t> we just created and then we can start using the commands.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637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exceptions for the </a:t>
            </a:r>
            <a:r>
              <a:rPr lang="en-US" dirty="0" err="1"/>
              <a:t>ConnectionURI</a:t>
            </a:r>
            <a:r>
              <a:rPr lang="en-US" dirty="0"/>
              <a:t> is if you are on an Office 365 tenant operated by 21Vianet in China, you would use the </a:t>
            </a:r>
            <a:r>
              <a:rPr lang="en-US" dirty="0" err="1"/>
              <a:t>COnnectionURI</a:t>
            </a:r>
            <a:r>
              <a:rPr lang="en-US" dirty="0"/>
              <a:t> specified in the slides over here, and the Office 365 Germany </a:t>
            </a:r>
            <a:r>
              <a:rPr lang="en-US" dirty="0" err="1"/>
              <a:t>ConnectionURI</a:t>
            </a:r>
            <a:r>
              <a:rPr lang="en-US" dirty="0"/>
              <a:t> parameter is also a bit different!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02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Multi Factor authentication? Well, Exchange Online has quite some different steps if you’re using MFA.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941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you need to download a module, from the Exchange Online Admin Center in order to connect with multi factor authentication.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699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very importantly , you need to use the good old Internet explorer to download it, or else it will not work, and you will get a beautiful error as seen in the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553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connect, with this ne </a:t>
            </a:r>
            <a:r>
              <a:rPr lang="en-US" dirty="0" err="1"/>
              <a:t>wmodule</a:t>
            </a:r>
            <a:r>
              <a:rPr lang="en-US" dirty="0"/>
              <a:t>, we actually use a different cmdlet than without MFA, we are using Connect-</a:t>
            </a:r>
            <a:r>
              <a:rPr lang="en-US" dirty="0" err="1"/>
              <a:t>EXOPSSession</a:t>
            </a:r>
            <a:r>
              <a:rPr lang="en-US" dirty="0"/>
              <a:t>, and pass the User Principal Name. This will open a pop up where we can enter the rest of our authentication information.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495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connecting to Office 365 Germany with Multi </a:t>
            </a:r>
            <a:r>
              <a:rPr lang="en-US" dirty="0" err="1"/>
              <a:t>Facotr</a:t>
            </a:r>
            <a:r>
              <a:rPr lang="en-US" dirty="0"/>
              <a:t> Authentication, you will also need to specify the </a:t>
            </a:r>
            <a:r>
              <a:rPr lang="en-US" dirty="0" err="1"/>
              <a:t>ConnectionUri</a:t>
            </a:r>
            <a:r>
              <a:rPr lang="en-US" dirty="0"/>
              <a:t> as well as the </a:t>
            </a:r>
            <a:r>
              <a:rPr lang="en-US" dirty="0" err="1"/>
              <a:t>AzureADAuthorizationEndPointUri</a:t>
            </a:r>
            <a:r>
              <a:rPr lang="en-US" dirty="0"/>
              <a:t> parameters for it to work!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80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talking about PowerShell,</a:t>
            </a:r>
            <a:r>
              <a:rPr lang="en-US" baseline="0" dirty="0"/>
              <a:t> let’s talk at a higher level about administering Office 365.  There are four main tools that you can use to manage Office 365. The first and most popular one is the Office 365 Admin Center. The second is the Office 365 Admin App for your mobile device. Third option is PowerShell for Office 365 and lastly we have the Office 365 Management APIs. Let’s look at each one of them in more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561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saw the theory, let’s go to the lab and see it in the demo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05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some shameless</a:t>
            </a:r>
            <a:r>
              <a:rPr lang="en-US" baseline="0" dirty="0"/>
              <a:t> self promotion , one resource to learn PowerShell for Office 365 is my upcoming Pluralsight course which will be over two hours of PowerShell for Office 365 awesome, other than what we covered today, we will go more in detail with Commandlets, we will cover Skype for Business as well the Office 365 compliance center and more examples and more of everything!  Make sure you follow me on twitter and my blog to find out when its released!</a:t>
            </a:r>
          </a:p>
          <a:p>
            <a:endParaRPr lang="en-US" baseline="0" dirty="0"/>
          </a:p>
          <a:p>
            <a:r>
              <a:rPr lang="en-US" baseline="0" dirty="0"/>
              <a:t>Second, the PowerShell for Office 365 portal that you can find at PowerShell.office.com .  The PowerShell for Office 365 portal is a website owned by Microsoft where they publish lots of tips and tricks as well as sample scripts for </a:t>
            </a:r>
            <a:r>
              <a:rPr lang="en-US" baseline="0" dirty="0" err="1"/>
              <a:t>PowerSHell</a:t>
            </a:r>
            <a:r>
              <a:rPr lang="en-US" baseline="0" dirty="0"/>
              <a:t> &amp; Office 365.</a:t>
            </a:r>
          </a:p>
          <a:p>
            <a:endParaRPr lang="en-US" baseline="0" dirty="0"/>
          </a:p>
          <a:p>
            <a:r>
              <a:rPr lang="en-US" baseline="0" dirty="0"/>
              <a:t>Third , the Hey Scripting Guy Blog.  It’s a great blog and they post a lot of how </a:t>
            </a:r>
            <a:r>
              <a:rPr lang="en-US" baseline="0" dirty="0" err="1"/>
              <a:t>tos</a:t>
            </a:r>
            <a:r>
              <a:rPr lang="en-US" baseline="0" dirty="0"/>
              <a:t> on PowerShell, not only Office 365, but PowerShell in general. Chances are that if you google or </a:t>
            </a:r>
            <a:r>
              <a:rPr lang="en-US" baseline="0" dirty="0" err="1"/>
              <a:t>bing</a:t>
            </a:r>
            <a:r>
              <a:rPr lang="en-US" baseline="0" dirty="0"/>
              <a:t> something about PowerShell, sooner or later you will be on that site!</a:t>
            </a:r>
          </a:p>
          <a:p>
            <a:endParaRPr lang="en-US" baseline="0" dirty="0"/>
          </a:p>
          <a:p>
            <a:r>
              <a:rPr lang="en-US" baseline="0" dirty="0"/>
              <a:t>Lastly, the PNP </a:t>
            </a:r>
            <a:r>
              <a:rPr lang="en-US" baseline="0" dirty="0" err="1"/>
              <a:t>PowerSHell</a:t>
            </a:r>
            <a:r>
              <a:rPr lang="en-US" baseline="0" dirty="0"/>
              <a:t> from the </a:t>
            </a:r>
            <a:r>
              <a:rPr lang="en-US" baseline="0" dirty="0" err="1"/>
              <a:t>OfficeDev</a:t>
            </a:r>
            <a:r>
              <a:rPr lang="en-US" baseline="0" dirty="0"/>
              <a:t> Patterns and Practices. I think  that community extension will be greater and greater since that site is heavily encouraged by Microsoft, and you should find a lot of great </a:t>
            </a:r>
            <a:r>
              <a:rPr lang="en-US" baseline="0" dirty="0" err="1"/>
              <a:t>ressources</a:t>
            </a:r>
            <a:r>
              <a:rPr lang="en-US" baseline="0" dirty="0"/>
              <a:t> on there.</a:t>
            </a:r>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483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598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O365 Admin Center</a:t>
            </a:r>
            <a:r>
              <a:rPr lang="en-US" baseline="0" dirty="0"/>
              <a:t> is a web based portal that allows you to manage your tenant and everything that touches your Users,  Exchange, SharePoint, as well as  Skype for Business.  As an Office 365 Administrator, this is the tool that you are probably the most familiar with.  The Office 365 Admin Center is an Out of the box solution that is meant to be simple for the Office 365 Admin to setup and support Office 365.</a:t>
            </a:r>
            <a:endParaRPr lang="en-US" dirty="0"/>
          </a:p>
        </p:txBody>
      </p:sp>
      <p:sp>
        <p:nvSpPr>
          <p:cNvPr id="4" name="Slide Number Placeholder 3"/>
          <p:cNvSpPr>
            <a:spLocks noGrp="1"/>
          </p:cNvSpPr>
          <p:nvPr>
            <p:ph type="sldNum" sz="quarter" idx="10"/>
          </p:nvPr>
        </p:nvSpPr>
        <p:spPr/>
        <p:txBody>
          <a:bodyPr/>
          <a:lstStyle/>
          <a:p>
            <a:pPr marL="0" marR="0" lvl="0" indent="0" algn="r" defTabSz="1031626"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3162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207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Roboto" pitchFamily="2" charset="0"/>
              </a:rPr>
              <a:t>The Office 365 Admin app allows the Office 365 administrator to stay connected with his</a:t>
            </a:r>
            <a:r>
              <a:rPr lang="en-US" b="0" i="0" baseline="0" dirty="0">
                <a:solidFill>
                  <a:srgbClr val="333333"/>
                </a:solidFill>
                <a:effectLst/>
                <a:latin typeface="Roboto" pitchFamily="2" charset="0"/>
              </a:rPr>
              <a:t> </a:t>
            </a:r>
            <a:r>
              <a:rPr lang="en-US" b="0" i="0" dirty="0">
                <a:solidFill>
                  <a:srgbClr val="333333"/>
                </a:solidFill>
                <a:effectLst/>
                <a:latin typeface="Roboto" pitchFamily="2" charset="0"/>
              </a:rPr>
              <a:t>Office 365 environment on the go. You can now manage your users including resetting their passwords. In addition, you can also read the latest messages from Message Center, the central location for Office 365 service communications view the service health</a:t>
            </a:r>
            <a:r>
              <a:rPr lang="en-US" b="0" i="0" baseline="0" dirty="0">
                <a:solidFill>
                  <a:srgbClr val="333333"/>
                </a:solidFill>
                <a:effectLst/>
                <a:latin typeface="Roboto" pitchFamily="2" charset="0"/>
              </a:rPr>
              <a:t> status and see your support tickets.</a:t>
            </a:r>
          </a:p>
          <a:p>
            <a:pPr algn="l"/>
            <a:endParaRPr lang="en-US" b="0" i="0" baseline="0" dirty="0">
              <a:solidFill>
                <a:srgbClr val="333333"/>
              </a:solidFill>
              <a:effectLst/>
              <a:latin typeface="Roboto" pitchFamily="2" charset="0"/>
            </a:endParaRPr>
          </a:p>
          <a:p>
            <a:pPr algn="l"/>
            <a:r>
              <a:rPr lang="en-US" b="0" i="0" baseline="0" dirty="0">
                <a:solidFill>
                  <a:srgbClr val="333333"/>
                </a:solidFill>
                <a:effectLst/>
                <a:latin typeface="Roboto" pitchFamily="2" charset="0"/>
              </a:rPr>
              <a:t>This isn’t a full management tool and is the tool that has the least options between the four that we talked about, and it’s only meant for quick fixes or changes while on the go.</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1031626"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3162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171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third tool, and the one we will focus on in</a:t>
            </a:r>
            <a:r>
              <a:rPr lang="en-US" baseline="0" dirty="0"/>
              <a:t> this course is PowerShell for Office 365. </a:t>
            </a:r>
            <a:r>
              <a:rPr lang="en-US" sz="1200" b="0" i="0" kern="1200" dirty="0">
                <a:solidFill>
                  <a:schemeClr val="tx1"/>
                </a:solidFill>
                <a:effectLst/>
                <a:latin typeface="+mn-lt"/>
                <a:ea typeface="+mn-ea"/>
                <a:cs typeface="+mn-cs"/>
              </a:rPr>
              <a:t>PowerShell is an incredibly powerful tool that if you're not already using it and you're a Systems Administrator you will want to make it a priority.  If you</a:t>
            </a:r>
            <a:r>
              <a:rPr lang="en-US" sz="1200" b="0" i="0" kern="1200" baseline="0" dirty="0">
                <a:solidFill>
                  <a:schemeClr val="tx1"/>
                </a:solidFill>
                <a:effectLst/>
                <a:latin typeface="+mn-lt"/>
                <a:ea typeface="+mn-ea"/>
                <a:cs typeface="+mn-cs"/>
              </a:rPr>
              <a:t> are an Office 365 Administrator, it’s even more important to know PowerShell in order to be able to automate tasks as well as get access to advanced functions. Since in Office 365, Microsoft does not give you access to the backend management software, some configurations are only available via PowerShell.</a:t>
            </a:r>
          </a:p>
        </p:txBody>
      </p:sp>
      <p:sp>
        <p:nvSpPr>
          <p:cNvPr id="4" name="Slide Number Placeholder 3"/>
          <p:cNvSpPr>
            <a:spLocks noGrp="1"/>
          </p:cNvSpPr>
          <p:nvPr>
            <p:ph type="sldNum" sz="quarter" idx="10"/>
          </p:nvPr>
        </p:nvSpPr>
        <p:spPr/>
        <p:txBody>
          <a:bodyPr/>
          <a:lstStyle/>
          <a:p>
            <a:pPr marL="0" marR="0" lvl="0" indent="0" algn="r" defTabSz="1031626"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3162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916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have the Office 365 Management API. The management API can be used by</a:t>
            </a:r>
            <a:r>
              <a:rPr lang="en-US" baseline="0" dirty="0"/>
              <a:t> developers to create apps that will sit on top of Office 365 and make administration easier and offer more features.</a:t>
            </a:r>
            <a:endParaRPr lang="en-US" dirty="0"/>
          </a:p>
        </p:txBody>
      </p:sp>
      <p:sp>
        <p:nvSpPr>
          <p:cNvPr id="4" name="Slide Number Placeholder 3"/>
          <p:cNvSpPr>
            <a:spLocks noGrp="1"/>
          </p:cNvSpPr>
          <p:nvPr>
            <p:ph type="sldNum" sz="quarter" idx="10"/>
          </p:nvPr>
        </p:nvSpPr>
        <p:spPr/>
        <p:txBody>
          <a:bodyPr/>
          <a:lstStyle/>
          <a:p>
            <a:pPr marL="0" marR="0" lvl="0" indent="0" algn="r" defTabSz="1031626"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3162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362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get it? The Azure Active Directory Module </a:t>
            </a:r>
            <a:r>
              <a:rPr lang="en-US" dirty="0" err="1"/>
              <a:t>module</a:t>
            </a:r>
            <a:r>
              <a:rPr lang="en-US" dirty="0"/>
              <a:t> is hosted on the </a:t>
            </a:r>
            <a:r>
              <a:rPr lang="en-US" dirty="0" err="1"/>
              <a:t>powerShell</a:t>
            </a:r>
            <a:r>
              <a:rPr lang="en-US" dirty="0"/>
              <a:t> </a:t>
            </a:r>
            <a:r>
              <a:rPr lang="en-US" dirty="0" err="1"/>
              <a:t>Galaery</a:t>
            </a:r>
            <a:r>
              <a:rPr lang="en-US" dirty="0"/>
              <a:t>. </a:t>
            </a:r>
            <a:r>
              <a:rPr lang="en-US" sz="1200" b="0" i="0" kern="1200" dirty="0">
                <a:solidFill>
                  <a:schemeClr val="tx1"/>
                </a:solidFill>
                <a:effectLst/>
                <a:latin typeface="+mn-lt"/>
                <a:ea typeface="+mn-ea"/>
                <a:cs typeface="+mn-cs"/>
              </a:rPr>
              <a:t>The PowerShell Gallery is the central repository for PowerShell content from Microsoft.  To download modules from the PowerShell Gallery you need to have PowerShell Get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136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2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1" name="Picture Placeholder 7"/>
          <p:cNvSpPr>
            <a:spLocks noGrp="1"/>
          </p:cNvSpPr>
          <p:nvPr>
            <p:ph type="pic" sz="quarter" idx="10" hasCustomPrompt="1"/>
          </p:nvPr>
        </p:nvSpPr>
        <p:spPr>
          <a:xfrm>
            <a:off x="657725" y="1132777"/>
            <a:ext cx="3806120" cy="1148414"/>
          </a:xfrm>
          <a:prstGeom prst="rect">
            <a:avLst/>
          </a:prstGeom>
          <a:solidFill>
            <a:schemeClr val="accent1"/>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657725" y="2380050"/>
            <a:ext cx="3806120" cy="1148414"/>
          </a:xfrm>
          <a:prstGeom prst="rect">
            <a:avLst/>
          </a:prstGeom>
          <a:solidFill>
            <a:schemeClr val="accent2"/>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8" name="Text Placeholder 3"/>
          <p:cNvSpPr>
            <a:spLocks noGrp="1"/>
          </p:cNvSpPr>
          <p:nvPr>
            <p:ph type="body" sz="half" idx="15"/>
          </p:nvPr>
        </p:nvSpPr>
        <p:spPr>
          <a:xfrm>
            <a:off x="657726" y="3977263"/>
            <a:ext cx="3812308"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657725" y="3684276"/>
            <a:ext cx="3812308"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6" name="Picture Placeholder 7"/>
          <p:cNvSpPr>
            <a:spLocks noGrp="1"/>
          </p:cNvSpPr>
          <p:nvPr>
            <p:ph type="pic" sz="quarter" idx="28" hasCustomPrompt="1"/>
          </p:nvPr>
        </p:nvSpPr>
        <p:spPr>
          <a:xfrm>
            <a:off x="4682763" y="1132777"/>
            <a:ext cx="3806120" cy="1148414"/>
          </a:xfrm>
          <a:prstGeom prst="rect">
            <a:avLst/>
          </a:prstGeom>
          <a:solidFill>
            <a:schemeClr val="accent3"/>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17" name="Picture Placeholder 7"/>
          <p:cNvSpPr>
            <a:spLocks noGrp="1"/>
          </p:cNvSpPr>
          <p:nvPr>
            <p:ph type="pic" sz="quarter" idx="29" hasCustomPrompt="1"/>
          </p:nvPr>
        </p:nvSpPr>
        <p:spPr>
          <a:xfrm>
            <a:off x="4682763" y="2380050"/>
            <a:ext cx="3806120" cy="1148414"/>
          </a:xfrm>
          <a:prstGeom prst="rect">
            <a:avLst/>
          </a:prstGeom>
          <a:solidFill>
            <a:schemeClr val="accent4"/>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18" name="Text Placeholder 3"/>
          <p:cNvSpPr>
            <a:spLocks noGrp="1"/>
          </p:cNvSpPr>
          <p:nvPr>
            <p:ph type="body" sz="half" idx="30"/>
          </p:nvPr>
        </p:nvSpPr>
        <p:spPr>
          <a:xfrm>
            <a:off x="4682764" y="3977263"/>
            <a:ext cx="3812308"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Text Placeholder 3"/>
          <p:cNvSpPr>
            <a:spLocks noGrp="1"/>
          </p:cNvSpPr>
          <p:nvPr>
            <p:ph type="body" sz="half" idx="31" hasCustomPrompt="1"/>
          </p:nvPr>
        </p:nvSpPr>
        <p:spPr>
          <a:xfrm>
            <a:off x="4682763" y="3684276"/>
            <a:ext cx="3812308"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40841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up)">
                                      <p:cBhvr>
                                        <p:cTn id="43" dur="500"/>
                                        <p:tgtEl>
                                          <p:spTgt spid="19">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16" grpId="0" animBg="1"/>
      <p:bldP spid="17" grpId="0" animBg="1"/>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1"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up)">
                      <p:cBhvr>
                        <p:cTn dur="500"/>
                        <p:tgtEl>
                          <p:spTgt spid="19"/>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88" name="Picture Placeholder 7"/>
          <p:cNvSpPr>
            <a:spLocks noGrp="1"/>
          </p:cNvSpPr>
          <p:nvPr>
            <p:ph type="pic" sz="quarter" idx="11" hasCustomPrompt="1"/>
          </p:nvPr>
        </p:nvSpPr>
        <p:spPr>
          <a:xfrm>
            <a:off x="809714" y="1137698"/>
            <a:ext cx="3486062" cy="1600376"/>
          </a:xfrm>
          <a:prstGeom prst="rect">
            <a:avLst/>
          </a:prstGeom>
          <a:solidFill>
            <a:schemeClr val="bg1">
              <a:lumMod val="95000"/>
            </a:schemeClr>
          </a:solidFill>
          <a:ln w="190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89" name="Up Arrow Callout 88"/>
          <p:cNvSpPr/>
          <p:nvPr userDrawn="1"/>
        </p:nvSpPr>
        <p:spPr>
          <a:xfrm flipV="1">
            <a:off x="657726" y="1040414"/>
            <a:ext cx="3781628" cy="1929987"/>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ound Same Side Corner Rectangle 20"/>
          <p:cNvSpPr/>
          <p:nvPr userDrawn="1"/>
        </p:nvSpPr>
        <p:spPr>
          <a:xfrm>
            <a:off x="657726" y="3028950"/>
            <a:ext cx="3781628" cy="1765698"/>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Text Placeholder 3"/>
          <p:cNvSpPr>
            <a:spLocks noGrp="1"/>
          </p:cNvSpPr>
          <p:nvPr>
            <p:ph type="body" sz="half" idx="28"/>
          </p:nvPr>
        </p:nvSpPr>
        <p:spPr>
          <a:xfrm>
            <a:off x="798290" y="3198120"/>
            <a:ext cx="3529871" cy="192780"/>
          </a:xfrm>
          <a:prstGeom prst="rect">
            <a:avLst/>
          </a:prstGeom>
        </p:spPr>
        <p:txBody>
          <a:bodyPr wrap="non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3" name="Freeform 22"/>
          <p:cNvSpPr>
            <a:spLocks noEditPoints="1"/>
          </p:cNvSpPr>
          <p:nvPr userDrawn="1"/>
        </p:nvSpPr>
        <p:spPr bwMode="auto">
          <a:xfrm>
            <a:off x="839652" y="3545066"/>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24" name="Text Placeholder 3"/>
          <p:cNvSpPr>
            <a:spLocks noGrp="1"/>
          </p:cNvSpPr>
          <p:nvPr>
            <p:ph type="body" sz="half" idx="29"/>
          </p:nvPr>
        </p:nvSpPr>
        <p:spPr>
          <a:xfrm>
            <a:off x="1203962" y="351461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5" name="Freeform 45"/>
          <p:cNvSpPr>
            <a:spLocks noEditPoints="1"/>
          </p:cNvSpPr>
          <p:nvPr userDrawn="1"/>
        </p:nvSpPr>
        <p:spPr bwMode="auto">
          <a:xfrm>
            <a:off x="839652" y="3954640"/>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26" name="Text Placeholder 3"/>
          <p:cNvSpPr>
            <a:spLocks noGrp="1"/>
          </p:cNvSpPr>
          <p:nvPr>
            <p:ph type="body" sz="half" idx="30"/>
          </p:nvPr>
        </p:nvSpPr>
        <p:spPr>
          <a:xfrm>
            <a:off x="1203962" y="3924186"/>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7" name="Freeform 45"/>
          <p:cNvSpPr>
            <a:spLocks noEditPoints="1"/>
          </p:cNvSpPr>
          <p:nvPr userDrawn="1"/>
        </p:nvSpPr>
        <p:spPr bwMode="auto">
          <a:xfrm>
            <a:off x="839652" y="436421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28" name="Text Placeholder 3"/>
          <p:cNvSpPr>
            <a:spLocks noGrp="1"/>
          </p:cNvSpPr>
          <p:nvPr>
            <p:ph type="body" sz="half" idx="31"/>
          </p:nvPr>
        </p:nvSpPr>
        <p:spPr>
          <a:xfrm>
            <a:off x="1203962" y="433376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9" name="Picture Placeholder 7"/>
          <p:cNvSpPr>
            <a:spLocks noGrp="1"/>
          </p:cNvSpPr>
          <p:nvPr>
            <p:ph type="pic" sz="quarter" idx="27" hasCustomPrompt="1"/>
          </p:nvPr>
        </p:nvSpPr>
        <p:spPr>
          <a:xfrm>
            <a:off x="4819694" y="3091623"/>
            <a:ext cx="3486062" cy="1600376"/>
          </a:xfrm>
          <a:prstGeom prst="rect">
            <a:avLst/>
          </a:prstGeom>
          <a:solidFill>
            <a:schemeClr val="bg1">
              <a:lumMod val="95000"/>
            </a:schemeClr>
          </a:solidFill>
          <a:ln w="190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30" name="Up Arrow Callout 29"/>
          <p:cNvSpPr/>
          <p:nvPr userDrawn="1"/>
        </p:nvSpPr>
        <p:spPr>
          <a:xfrm>
            <a:off x="4667706" y="2858101"/>
            <a:ext cx="3781628" cy="1929987"/>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Round Same Side Corner Rectangle 30"/>
          <p:cNvSpPr/>
          <p:nvPr userDrawn="1"/>
        </p:nvSpPr>
        <p:spPr>
          <a:xfrm>
            <a:off x="4667706" y="1046950"/>
            <a:ext cx="3781628" cy="1765698"/>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2" name="Text Placeholder 3"/>
          <p:cNvSpPr>
            <a:spLocks noGrp="1"/>
          </p:cNvSpPr>
          <p:nvPr>
            <p:ph type="body" sz="half" idx="26"/>
          </p:nvPr>
        </p:nvSpPr>
        <p:spPr>
          <a:xfrm>
            <a:off x="4808271" y="1216120"/>
            <a:ext cx="3529871" cy="192780"/>
          </a:xfrm>
          <a:prstGeom prst="rect">
            <a:avLst/>
          </a:prstGeom>
        </p:spPr>
        <p:txBody>
          <a:bodyPr wrap="non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3" name="Freeform 32"/>
          <p:cNvSpPr>
            <a:spLocks noEditPoints="1"/>
          </p:cNvSpPr>
          <p:nvPr userDrawn="1"/>
        </p:nvSpPr>
        <p:spPr bwMode="auto">
          <a:xfrm>
            <a:off x="4849632" y="156306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34" name="Text Placeholder 3"/>
          <p:cNvSpPr>
            <a:spLocks noGrp="1"/>
          </p:cNvSpPr>
          <p:nvPr>
            <p:ph type="body" sz="half" idx="23"/>
          </p:nvPr>
        </p:nvSpPr>
        <p:spPr>
          <a:xfrm>
            <a:off x="5213942" y="153261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35" name="Freeform 45"/>
          <p:cNvSpPr>
            <a:spLocks noEditPoints="1"/>
          </p:cNvSpPr>
          <p:nvPr userDrawn="1"/>
        </p:nvSpPr>
        <p:spPr bwMode="auto">
          <a:xfrm>
            <a:off x="4849632" y="1972641"/>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36" name="Text Placeholder 3"/>
          <p:cNvSpPr>
            <a:spLocks noGrp="1"/>
          </p:cNvSpPr>
          <p:nvPr>
            <p:ph type="body" sz="half" idx="24"/>
          </p:nvPr>
        </p:nvSpPr>
        <p:spPr>
          <a:xfrm>
            <a:off x="5213942" y="1942186"/>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38" name="Freeform 45"/>
          <p:cNvSpPr>
            <a:spLocks noEditPoints="1"/>
          </p:cNvSpPr>
          <p:nvPr userDrawn="1"/>
        </p:nvSpPr>
        <p:spPr bwMode="auto">
          <a:xfrm>
            <a:off x="4849632" y="238221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rtl="0"/>
            <a:endParaRPr lang="en-US" sz="1800" dirty="0">
              <a:solidFill>
                <a:schemeClr val="bg1"/>
              </a:solidFill>
            </a:endParaRPr>
          </a:p>
        </p:txBody>
      </p:sp>
      <p:sp>
        <p:nvSpPr>
          <p:cNvPr id="42" name="Text Placeholder 3"/>
          <p:cNvSpPr>
            <a:spLocks noGrp="1"/>
          </p:cNvSpPr>
          <p:nvPr>
            <p:ph type="body" sz="half" idx="25"/>
          </p:nvPr>
        </p:nvSpPr>
        <p:spPr>
          <a:xfrm>
            <a:off x="5213942" y="235176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8994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wipe(left)">
                                      <p:cBhvr>
                                        <p:cTn id="29" dur="500"/>
                                        <p:tgtEl>
                                          <p:spTgt spid="22">
                                            <p:txEl>
                                              <p:pRg st="0" end="0"/>
                                            </p:txEl>
                                          </p:spTgt>
                                        </p:tgtEl>
                                      </p:cBhvr>
                                    </p:animEffect>
                                  </p:childTnLst>
                                </p:cTn>
                              </p:par>
                            </p:childTnLst>
                          </p:cTn>
                        </p:par>
                        <p:par>
                          <p:cTn id="30" fill="hold">
                            <p:stCondLst>
                              <p:cond delay="3000"/>
                            </p:stCondLst>
                            <p:childTnLst>
                              <p:par>
                                <p:cTn id="31" presetID="53"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22" presetClass="entr" presetSubtype="8" fill="hold" nodeType="withEffect" nodePh="1">
                                  <p:stCondLst>
                                    <p:cond delay="0"/>
                                  </p:stCondLst>
                                  <p:endCondLst>
                                    <p:cond evt="begin" delay="0">
                                      <p:tn val="36"/>
                                    </p:cond>
                                  </p:end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22" presetClass="entr" presetSubtype="8" fill="hold" nodeType="withEffect" nodePh="1">
                                  <p:stCondLst>
                                    <p:cond delay="0"/>
                                  </p:stCondLst>
                                  <p:endCondLst>
                                    <p:cond evt="begin" delay="0">
                                      <p:tn val="45"/>
                                    </p:cond>
                                  </p:end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wipe(left)">
                                      <p:cBhvr>
                                        <p:cTn id="47" dur="500"/>
                                        <p:tgtEl>
                                          <p:spTgt spid="26">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22" presetClass="entr" presetSubtype="8" fill="hold" nodeType="withEffect" nodePh="1">
                                  <p:stCondLst>
                                    <p:cond delay="0"/>
                                  </p:stCondLst>
                                  <p:endCondLst>
                                    <p:cond evt="begin" delay="0">
                                      <p:tn val="54"/>
                                    </p:cond>
                                  </p:end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left)">
                                      <p:cBhvr>
                                        <p:cTn id="56" dur="500"/>
                                        <p:tgtEl>
                                          <p:spTgt spid="28">
                                            <p:txEl>
                                              <p:pRg st="0" end="0"/>
                                            </p:txEl>
                                          </p:spTgt>
                                        </p:tgtEl>
                                      </p:cBhvr>
                                    </p:animEffect>
                                  </p:childTnLst>
                                </p:cTn>
                              </p:par>
                            </p:childTnLst>
                          </p:cTn>
                        </p:par>
                        <p:par>
                          <p:cTn id="57" fill="hold">
                            <p:stCondLst>
                              <p:cond delay="4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par>
                          <p:cTn id="66" fill="hold">
                            <p:stCondLst>
                              <p:cond delay="5500"/>
                            </p:stCondLst>
                            <p:childTnLst>
                              <p:par>
                                <p:cTn id="67" presetID="2" presetClass="entr" presetSubtype="1" accel="50000" decel="50000"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0-#ppt_h/2"/>
                                          </p:val>
                                        </p:tav>
                                        <p:tav tm="100000">
                                          <p:val>
                                            <p:strVal val="#ppt_y"/>
                                          </p:val>
                                        </p:tav>
                                      </p:tavLst>
                                    </p:anim>
                                  </p:childTnLst>
                                </p:cTn>
                              </p:par>
                            </p:childTnLst>
                          </p:cTn>
                        </p:par>
                        <p:par>
                          <p:cTn id="71" fill="hold">
                            <p:stCondLst>
                              <p:cond delay="6000"/>
                            </p:stCondLst>
                            <p:childTnLst>
                              <p:par>
                                <p:cTn id="72" presetID="22" presetClass="entr" presetSubtype="8" fill="hold" grpId="0" nodeType="afterEffect" nodePh="1">
                                  <p:stCondLst>
                                    <p:cond delay="0"/>
                                  </p:stCondLst>
                                  <p:endCondLst>
                                    <p:cond evt="begin" delay="0">
                                      <p:tn val="72"/>
                                    </p:cond>
                                  </p:endCondLst>
                                  <p:childTnLst>
                                    <p:set>
                                      <p:cBhvr>
                                        <p:cTn id="73" dur="1" fill="hold">
                                          <p:stCondLst>
                                            <p:cond delay="0"/>
                                          </p:stCondLst>
                                        </p:cTn>
                                        <p:tgtEl>
                                          <p:spTgt spid="32">
                                            <p:txEl>
                                              <p:pRg st="0" end="0"/>
                                            </p:txEl>
                                          </p:spTgt>
                                        </p:tgtEl>
                                        <p:attrNameLst>
                                          <p:attrName>style.visibility</p:attrName>
                                        </p:attrNameLst>
                                      </p:cBhvr>
                                      <p:to>
                                        <p:strVal val="visible"/>
                                      </p:to>
                                    </p:set>
                                    <p:animEffect transition="in" filter="wipe(left)">
                                      <p:cBhvr>
                                        <p:cTn id="74" dur="500"/>
                                        <p:tgtEl>
                                          <p:spTgt spid="32">
                                            <p:txEl>
                                              <p:pRg st="0" end="0"/>
                                            </p:txEl>
                                          </p:spTgt>
                                        </p:tgtEl>
                                      </p:cBhvr>
                                    </p:animEffect>
                                  </p:childTnLst>
                                </p:cTn>
                              </p:par>
                            </p:childTnLst>
                          </p:cTn>
                        </p:par>
                        <p:par>
                          <p:cTn id="75" fill="hold">
                            <p:stCondLst>
                              <p:cond delay="6500"/>
                            </p:stCondLst>
                            <p:childTnLst>
                              <p:par>
                                <p:cTn id="76" presetID="53"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22" presetClass="entr" presetSubtype="8" fill="hold" nodeType="withEffect" nodePh="1">
                                  <p:stCondLst>
                                    <p:cond delay="0"/>
                                  </p:stCondLst>
                                  <p:endCondLst>
                                    <p:cond evt="begin" delay="0">
                                      <p:tn val="81"/>
                                    </p:cond>
                                  </p:end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7000"/>
                            </p:stCondLst>
                            <p:childTnLst>
                              <p:par>
                                <p:cTn id="85" presetID="53"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par>
                                <p:cTn id="90" presetID="22" presetClass="entr" presetSubtype="8" fill="hold" nodeType="withEffect" nodePh="1">
                                  <p:stCondLst>
                                    <p:cond delay="0"/>
                                  </p:stCondLst>
                                  <p:endCondLst>
                                    <p:cond evt="begin" delay="0">
                                      <p:tn val="90"/>
                                    </p:cond>
                                  </p:end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7500"/>
                            </p:stCondLst>
                            <p:childTnLst>
                              <p:par>
                                <p:cTn id="94" presetID="53"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animEffect transition="in" filter="fade">
                                      <p:cBhvr>
                                        <p:cTn id="98" dur="500"/>
                                        <p:tgtEl>
                                          <p:spTgt spid="38"/>
                                        </p:tgtEl>
                                      </p:cBhvr>
                                    </p:animEffect>
                                  </p:childTnLst>
                                </p:cTn>
                              </p:par>
                              <p:par>
                                <p:cTn id="99" presetID="22" presetClass="entr" presetSubtype="8" fill="hold" nodeType="withEffect" nodePh="1">
                                  <p:stCondLst>
                                    <p:cond delay="0"/>
                                  </p:stCondLst>
                                  <p:endCondLst>
                                    <p:cond evt="begin" delay="0">
                                      <p:tn val="99"/>
                                    </p:cond>
                                  </p:endCondLst>
                                  <p:childTnLst>
                                    <p:set>
                                      <p:cBhvr>
                                        <p:cTn id="100" dur="1" fill="hold">
                                          <p:stCondLst>
                                            <p:cond delay="0"/>
                                          </p:stCondLst>
                                        </p:cTn>
                                        <p:tgtEl>
                                          <p:spTgt spid="42">
                                            <p:txEl>
                                              <p:pRg st="0" end="0"/>
                                            </p:txEl>
                                          </p:spTgt>
                                        </p:tgtEl>
                                        <p:attrNameLst>
                                          <p:attrName>style.visibility</p:attrName>
                                        </p:attrNameLst>
                                      </p:cBhvr>
                                      <p:to>
                                        <p:strVal val="visible"/>
                                      </p:to>
                                    </p:set>
                                    <p:animEffect transition="in" filter="wipe(left)">
                                      <p:cBhvr>
                                        <p:cTn id="10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88" grpId="0" animBg="1"/>
      <p:bldP spid="89" grpId="0" animBg="1"/>
      <p:bldP spid="21" grpId="0" animBg="1"/>
      <p:bldP spid="2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animBg="1"/>
      <p:bldP spid="25" grpId="0" animBg="1"/>
      <p:bldP spid="27" grpId="0" animBg="1"/>
      <p:bldP spid="29" grpId="0" animBg="1"/>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5" grpId="0" animBg="1"/>
      <p:bldP spid="38"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0"/>
            <a:ext cx="9144000" cy="5143500"/>
          </a:xfrm>
          <a:prstGeom prst="rect">
            <a:avLst/>
          </a:prstGeom>
          <a:solidFill>
            <a:schemeClr val="tx1">
              <a:lumMod val="10000"/>
              <a:lumOff val="90000"/>
              <a:alpha val="42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1451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4399178"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183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A52F9-75E6-4BAE-85F1-CC11FEF66A98}"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E247-2E01-4584-AB20-6AED30CAAAEE}" type="slidenum">
              <a:rPr lang="en-US" smtClean="0"/>
              <a:t>‹#›</a:t>
            </a:fld>
            <a:endParaRPr lang="en-US"/>
          </a:p>
        </p:txBody>
      </p:sp>
    </p:spTree>
    <p:extLst>
      <p:ext uri="{BB962C8B-B14F-4D97-AF65-F5344CB8AC3E}">
        <p14:creationId xmlns:p14="http://schemas.microsoft.com/office/powerpoint/2010/main" val="18896621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69095"/>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438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Orange Line"/>
          <p:cNvCxnSpPr/>
          <p:nvPr userDrawn="1"/>
        </p:nvCxnSpPr>
        <p:spPr>
          <a:xfrm>
            <a:off x="2266156" y="4376543"/>
            <a:ext cx="4625696" cy="62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Social Textbox"/>
          <p:cNvSpPr>
            <a:spLocks noGrp="1"/>
          </p:cNvSpPr>
          <p:nvPr>
            <p:ph type="body" sz="quarter" idx="22" hasCustomPrompt="1"/>
          </p:nvPr>
        </p:nvSpPr>
        <p:spPr>
          <a:xfrm>
            <a:off x="4345530" y="3811224"/>
            <a:ext cx="4090300" cy="364679"/>
          </a:xfrm>
        </p:spPr>
        <p:txBody>
          <a:bodyPr>
            <a:normAutofit/>
          </a:bodyPr>
          <a:lstStyle>
            <a:lvl1pPr marL="0" indent="0" algn="l">
              <a:buFontTx/>
              <a:buNone/>
              <a:defRPr sz="1200">
                <a:solidFill>
                  <a:schemeClr val="tx1"/>
                </a:solidFill>
                <a:latin typeface="Myriad Pro" panose="020B0503030403020204" pitchFamily="34" charset="0"/>
              </a:defRPr>
            </a:lvl1pPr>
            <a:lvl2pPr marL="222847" indent="0" algn="ctr">
              <a:buFontTx/>
              <a:buNone/>
              <a:defRPr sz="1600"/>
            </a:lvl2pPr>
            <a:lvl3pPr marL="447217" indent="0" algn="ctr">
              <a:buFontTx/>
              <a:buNone/>
              <a:defRPr sz="1600"/>
            </a:lvl3pPr>
            <a:lvl4pPr marL="662434" indent="0" algn="ctr">
              <a:buFontTx/>
              <a:buNone/>
              <a:defRPr sz="1600"/>
            </a:lvl4pPr>
            <a:lvl5pPr marL="822698" indent="0" algn="ctr">
              <a:buFontTx/>
              <a:buNone/>
              <a:defRPr sz="1600"/>
            </a:lvl5pPr>
          </a:lstStyle>
          <a:p>
            <a:pPr lvl="0"/>
            <a:r>
              <a:rPr lang="en-US" dirty="0"/>
              <a:t>Click Here to Add URL | Twitter | Social connections</a:t>
            </a:r>
          </a:p>
        </p:txBody>
      </p:sp>
      <p:sp>
        <p:nvSpPr>
          <p:cNvPr id="5" name="Authors Name"/>
          <p:cNvSpPr>
            <a:spLocks noGrp="1"/>
          </p:cNvSpPr>
          <p:nvPr>
            <p:ph type="body" sz="quarter" idx="21" hasCustomPrompt="1"/>
          </p:nvPr>
        </p:nvSpPr>
        <p:spPr>
          <a:xfrm>
            <a:off x="4347336" y="3422979"/>
            <a:ext cx="4090300" cy="344704"/>
          </a:xfrm>
        </p:spPr>
        <p:txBody>
          <a:bodyPr>
            <a:normAutofit/>
          </a:bodyPr>
          <a:lstStyle>
            <a:lvl1pPr marL="0" indent="0" algn="l">
              <a:buFontTx/>
              <a:buNone/>
              <a:defRPr sz="2100">
                <a:latin typeface="Myriad Pro" panose="020B0503030403020204" pitchFamily="34" charset="0"/>
              </a:defRPr>
            </a:lvl1pPr>
            <a:lvl2pPr marL="222847" indent="0" algn="ctr">
              <a:buFontTx/>
              <a:buNone/>
              <a:defRPr sz="1600"/>
            </a:lvl2pPr>
            <a:lvl3pPr marL="447217" indent="0" algn="ctr">
              <a:buFontTx/>
              <a:buNone/>
              <a:defRPr sz="1600"/>
            </a:lvl3pPr>
            <a:lvl4pPr marL="662434" indent="0" algn="ctr">
              <a:buFontTx/>
              <a:buNone/>
              <a:defRPr sz="1600"/>
            </a:lvl4pPr>
            <a:lvl5pPr marL="822698" indent="0" algn="ctr">
              <a:buFontTx/>
              <a:buNone/>
              <a:defRPr sz="1600"/>
            </a:lvl5pPr>
          </a:lstStyle>
          <a:p>
            <a:pPr lvl="0"/>
            <a:r>
              <a:rPr lang="en-US" dirty="0"/>
              <a:t>Click to Add Author’s Name</a:t>
            </a:r>
          </a:p>
        </p:txBody>
      </p:sp>
      <p:sp>
        <p:nvSpPr>
          <p:cNvPr id="14" name="Author Picture"/>
          <p:cNvSpPr>
            <a:spLocks noGrp="1"/>
          </p:cNvSpPr>
          <p:nvPr>
            <p:ph type="pic" sz="quarter" idx="13" hasCustomPrompt="1"/>
          </p:nvPr>
        </p:nvSpPr>
        <p:spPr>
          <a:xfrm>
            <a:off x="2267866" y="2365267"/>
            <a:ext cx="1828800" cy="1828800"/>
          </a:xfrm>
        </p:spPr>
        <p:txBody>
          <a:bodyPr anchor="ctr"/>
          <a:lstStyle>
            <a:lvl1pPr marL="0" indent="0" algn="ctr">
              <a:buNone/>
              <a:defRPr sz="1800">
                <a:latin typeface="Myriad Pro" panose="020B0503030403020204" pitchFamily="34" charset="0"/>
              </a:defRPr>
            </a:lvl1pPr>
          </a:lstStyle>
          <a:p>
            <a:r>
              <a:rPr lang="en-US" dirty="0"/>
              <a:t>Click Icon to Add 300x300px Author Image</a:t>
            </a:r>
          </a:p>
        </p:txBody>
      </p:sp>
      <p:sp>
        <p:nvSpPr>
          <p:cNvPr id="12" name="Module Title 2"/>
          <p:cNvSpPr>
            <a:spLocks noGrp="1"/>
          </p:cNvSpPr>
          <p:nvPr>
            <p:ph type="body" sz="quarter" idx="11" hasCustomPrompt="1"/>
          </p:nvPr>
        </p:nvSpPr>
        <p:spPr>
          <a:xfrm>
            <a:off x="454029" y="1318639"/>
            <a:ext cx="8255000" cy="674577"/>
          </a:xfrm>
        </p:spPr>
        <p:txBody>
          <a:bodyPr anchor="ctr">
            <a:noAutofit/>
          </a:bodyPr>
          <a:lstStyle>
            <a:lvl1pPr marL="0" indent="0" algn="ctr">
              <a:buFontTx/>
              <a:buNone/>
              <a:defRPr sz="2400" baseline="0">
                <a:solidFill>
                  <a:schemeClr val="tx1"/>
                </a:solidFill>
                <a:latin typeface="Myriad Pro" panose="020B0503030403020204" pitchFamily="34" charset="0"/>
              </a:defRPr>
            </a:lvl1pPr>
            <a:lvl2pPr marL="222847" indent="0" algn="ctr">
              <a:buFontTx/>
              <a:buNone/>
              <a:defRPr>
                <a:solidFill>
                  <a:schemeClr val="tx1">
                    <a:lumMod val="50000"/>
                    <a:lumOff val="50000"/>
                  </a:schemeClr>
                </a:solidFill>
              </a:defRPr>
            </a:lvl2pPr>
            <a:lvl3pPr marL="447217" indent="0" algn="ctr">
              <a:buFontTx/>
              <a:buNone/>
              <a:defRPr>
                <a:solidFill>
                  <a:schemeClr val="tx1">
                    <a:lumMod val="50000"/>
                    <a:lumOff val="50000"/>
                  </a:schemeClr>
                </a:solidFill>
              </a:defRPr>
            </a:lvl3pPr>
            <a:lvl4pPr marL="662434" indent="0" algn="ctr">
              <a:buFontTx/>
              <a:buNone/>
              <a:defRPr>
                <a:solidFill>
                  <a:schemeClr val="tx1">
                    <a:lumMod val="50000"/>
                    <a:lumOff val="50000"/>
                  </a:schemeClr>
                </a:solidFill>
              </a:defRPr>
            </a:lvl4pPr>
            <a:lvl5pPr marL="822698" indent="0" algn="ctr">
              <a:buFontTx/>
              <a:buNone/>
              <a:defRPr>
                <a:solidFill>
                  <a:schemeClr val="tx1">
                    <a:lumMod val="50000"/>
                    <a:lumOff val="50000"/>
                  </a:schemeClr>
                </a:solidFill>
              </a:defRPr>
            </a:lvl5pPr>
          </a:lstStyle>
          <a:p>
            <a:r>
              <a:rPr lang="en-US" dirty="0"/>
              <a:t>Click to Edit Module Title (Module #1)</a:t>
            </a:r>
          </a:p>
        </p:txBody>
      </p:sp>
      <p:sp>
        <p:nvSpPr>
          <p:cNvPr id="20" name="Course/Module Title"/>
          <p:cNvSpPr>
            <a:spLocks noGrp="1"/>
          </p:cNvSpPr>
          <p:nvPr>
            <p:ph type="title" hasCustomPrompt="1"/>
          </p:nvPr>
        </p:nvSpPr>
        <p:spPr>
          <a:xfrm>
            <a:off x="454028" y="140402"/>
            <a:ext cx="8243535" cy="1178237"/>
          </a:xfrm>
          <a:prstGeom prst="rect">
            <a:avLst/>
          </a:prstGeom>
        </p:spPr>
        <p:txBody>
          <a:bodyPr vert="horz" lIns="0" tIns="43960" rIns="87919" bIns="43960" rtlCol="0" anchor="b" anchorCtr="0">
            <a:noAutofit/>
          </a:bodyPr>
          <a:lstStyle>
            <a:lvl1pPr>
              <a:lnSpc>
                <a:spcPct val="100000"/>
              </a:lnSpc>
              <a:defRPr baseline="0">
                <a:latin typeface="+mj-lt"/>
              </a:defRPr>
            </a:lvl1pPr>
          </a:lstStyle>
          <a:p>
            <a:r>
              <a:rPr lang="en-US" dirty="0"/>
              <a:t>Click to Edit Course Title (Module #1) or </a:t>
            </a:r>
            <a:br>
              <a:rPr lang="en-US" dirty="0"/>
            </a:br>
            <a:r>
              <a:rPr lang="en-US" dirty="0"/>
              <a:t>Module Title (Module #2+)</a:t>
            </a:r>
          </a:p>
        </p:txBody>
      </p:sp>
    </p:spTree>
    <p:extLst>
      <p:ext uri="{BB962C8B-B14F-4D97-AF65-F5344CB8AC3E}">
        <p14:creationId xmlns:p14="http://schemas.microsoft.com/office/powerpoint/2010/main" val="24473691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cxnSp>
        <p:nvCxnSpPr>
          <p:cNvPr id="24" name="Orange Line"/>
          <p:cNvCxnSpPr/>
          <p:nvPr userDrawn="1"/>
        </p:nvCxnSpPr>
        <p:spPr>
          <a:xfrm>
            <a:off x="3048001" y="1315358"/>
            <a:ext cx="0" cy="3129643"/>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Content 2"/>
          <p:cNvSpPr>
            <a:spLocks noGrp="1"/>
          </p:cNvSpPr>
          <p:nvPr>
            <p:ph type="body" sz="quarter" idx="10" hasCustomPrompt="1"/>
          </p:nvPr>
        </p:nvSpPr>
        <p:spPr>
          <a:xfrm>
            <a:off x="3359151" y="1369784"/>
            <a:ext cx="5321300" cy="3075216"/>
          </a:xfrm>
        </p:spPr>
        <p:txBody>
          <a:bodyPr lIns="0" rIns="0" bIns="0" anchor="ctr" anchorCtr="0">
            <a:normAutofit/>
          </a:bodyPr>
          <a:lstStyle>
            <a:lvl1pPr marL="0" marR="0" indent="0" algn="l" defTabSz="439587" rtl="0" eaLnBrk="1" fontAlgn="auto" latinLnBrk="0" hangingPunct="1">
              <a:lnSpc>
                <a:spcPct val="100000"/>
              </a:lnSpc>
              <a:spcBef>
                <a:spcPts val="0"/>
              </a:spcBef>
              <a:spcAft>
                <a:spcPts val="1200"/>
              </a:spcAft>
              <a:buClr>
                <a:schemeClr val="accent1"/>
              </a:buClr>
              <a:buSzPct val="70000"/>
              <a:buFont typeface="Wingdings" charset="2"/>
              <a:buNone/>
              <a:tabLst/>
              <a:defRPr sz="2400" b="0" baseline="0">
                <a:latin typeface="+mn-lt"/>
                <a:cs typeface="Myriad Pro" panose="020B0503030403020204" pitchFamily="34" charset="0"/>
              </a:defRPr>
            </a:lvl1pPr>
          </a:lstStyle>
          <a:p>
            <a:pPr lvl="0"/>
            <a:r>
              <a:rPr lang="en-US" dirty="0"/>
              <a:t>Click to add overview of topics</a:t>
            </a:r>
          </a:p>
          <a:p>
            <a:pPr lvl="0"/>
            <a:r>
              <a:rPr lang="en-US" dirty="0"/>
              <a:t>Don’t forget to include why this subject is important and build a little excitement about this course/module</a:t>
            </a:r>
          </a:p>
        </p:txBody>
      </p:sp>
      <p:sp>
        <p:nvSpPr>
          <p:cNvPr id="20" name="Content 1"/>
          <p:cNvSpPr>
            <a:spLocks noGrp="1"/>
          </p:cNvSpPr>
          <p:nvPr>
            <p:ph sz="quarter" idx="11" hasCustomPrompt="1"/>
          </p:nvPr>
        </p:nvSpPr>
        <p:spPr>
          <a:xfrm>
            <a:off x="988775" y="2034562"/>
            <a:ext cx="1743821" cy="1745660"/>
          </a:xfrm>
        </p:spPr>
        <p:txBody>
          <a:bodyPr anchor="ctr">
            <a:normAutofit/>
          </a:bodyPr>
          <a:lstStyle>
            <a:lvl1pPr marL="0" indent="0" algn="ctr">
              <a:buNone/>
              <a:defRPr sz="1600">
                <a:solidFill>
                  <a:schemeClr val="tx1"/>
                </a:solidFill>
                <a:latin typeface="Myriad Pro" panose="020B0503030403020204" pitchFamily="34" charset="0"/>
              </a:defRPr>
            </a:lvl1pPr>
          </a:lstStyle>
          <a:p>
            <a:r>
              <a:rPr lang="en-US" dirty="0"/>
              <a:t>Drag picture to placeholder or click icon to add a graphic</a:t>
            </a:r>
          </a:p>
        </p:txBody>
      </p:sp>
      <p:sp>
        <p:nvSpPr>
          <p:cNvPr id="3" name="Title Placeholder 1"/>
          <p:cNvSpPr>
            <a:spLocks noGrp="1"/>
          </p:cNvSpPr>
          <p:nvPr>
            <p:ph type="title" hasCustomPrompt="1"/>
          </p:nvPr>
        </p:nvSpPr>
        <p:spPr>
          <a:xfrm>
            <a:off x="454028" y="140402"/>
            <a:ext cx="8243535" cy="1178237"/>
          </a:xfrm>
          <a:prstGeom prst="rect">
            <a:avLst/>
          </a:prstGeom>
        </p:spPr>
        <p:txBody>
          <a:bodyPr vert="horz" lIns="0" tIns="43960" rIns="87919" bIns="43960" rtlCol="0" anchor="ctr" anchorCtr="0">
            <a:noAutofit/>
          </a:bodyPr>
          <a:lstStyle>
            <a:lvl1pPr>
              <a:defRPr>
                <a:latin typeface="+mj-lt"/>
              </a:defRPr>
            </a:lvl1pPr>
          </a:lstStyle>
          <a:p>
            <a:r>
              <a:rPr lang="en-US" dirty="0"/>
              <a:t>Overview, Summary, or Similar Title</a:t>
            </a:r>
          </a:p>
        </p:txBody>
      </p:sp>
    </p:spTree>
    <p:extLst>
      <p:ext uri="{BB962C8B-B14F-4D97-AF65-F5344CB8AC3E}">
        <p14:creationId xmlns:p14="http://schemas.microsoft.com/office/powerpoint/2010/main" val="4172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8" name="Bottom Line"/>
          <p:cNvCxnSpPr/>
          <p:nvPr userDrawn="1"/>
        </p:nvCxnSpPr>
        <p:spPr>
          <a:xfrm>
            <a:off x="467033" y="4130963"/>
            <a:ext cx="8226323"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Section Subtitle"/>
          <p:cNvSpPr>
            <a:spLocks noGrp="1"/>
          </p:cNvSpPr>
          <p:nvPr>
            <p:ph type="body" sz="quarter" idx="11" hasCustomPrompt="1"/>
          </p:nvPr>
        </p:nvSpPr>
        <p:spPr>
          <a:xfrm>
            <a:off x="467033" y="2644141"/>
            <a:ext cx="8226323" cy="983595"/>
          </a:xfrm>
        </p:spPr>
        <p:txBody>
          <a:bodyPr anchor="t"/>
          <a:lstStyle>
            <a:lvl1pPr marL="0" indent="0" algn="ctr">
              <a:buFontTx/>
              <a:buNone/>
              <a:defRPr sz="2400">
                <a:solidFill>
                  <a:schemeClr val="accent1"/>
                </a:solidFill>
                <a:latin typeface="Myriad Pro" panose="020B0503030403020204" pitchFamily="34" charset="0"/>
              </a:defRPr>
            </a:lvl1pPr>
            <a:lvl2pPr marL="222847" indent="0" algn="ctr">
              <a:buFontTx/>
              <a:buNone/>
              <a:defRPr>
                <a:solidFill>
                  <a:schemeClr val="tx1">
                    <a:lumMod val="50000"/>
                    <a:lumOff val="50000"/>
                  </a:schemeClr>
                </a:solidFill>
              </a:defRPr>
            </a:lvl2pPr>
            <a:lvl3pPr marL="447217" indent="0" algn="ctr">
              <a:buFontTx/>
              <a:buNone/>
              <a:defRPr>
                <a:solidFill>
                  <a:schemeClr val="tx1">
                    <a:lumMod val="50000"/>
                    <a:lumOff val="50000"/>
                  </a:schemeClr>
                </a:solidFill>
              </a:defRPr>
            </a:lvl3pPr>
            <a:lvl4pPr marL="662434" indent="0" algn="ctr">
              <a:buFontTx/>
              <a:buNone/>
              <a:defRPr>
                <a:solidFill>
                  <a:schemeClr val="tx1">
                    <a:lumMod val="50000"/>
                    <a:lumOff val="50000"/>
                  </a:schemeClr>
                </a:solidFill>
              </a:defRPr>
            </a:lvl4pPr>
            <a:lvl5pPr marL="822698" indent="0" algn="ctr">
              <a:buFontTx/>
              <a:buNone/>
              <a:defRPr>
                <a:solidFill>
                  <a:schemeClr val="tx1">
                    <a:lumMod val="50000"/>
                    <a:lumOff val="50000"/>
                  </a:schemeClr>
                </a:solidFill>
              </a:defRPr>
            </a:lvl5pPr>
          </a:lstStyle>
          <a:p>
            <a:pPr lvl="0"/>
            <a:r>
              <a:rPr lang="en-US" dirty="0"/>
              <a:t>Click to Add Subtitle</a:t>
            </a:r>
          </a:p>
        </p:txBody>
      </p:sp>
      <p:sp>
        <p:nvSpPr>
          <p:cNvPr id="12" name="Section Title"/>
          <p:cNvSpPr>
            <a:spLocks noGrp="1"/>
          </p:cNvSpPr>
          <p:nvPr>
            <p:ph type="body" sz="quarter" idx="10" hasCustomPrompt="1"/>
          </p:nvPr>
        </p:nvSpPr>
        <p:spPr>
          <a:xfrm>
            <a:off x="467033" y="1231323"/>
            <a:ext cx="8226323" cy="1246332"/>
          </a:xfrm>
        </p:spPr>
        <p:txBody>
          <a:bodyPr anchor="b"/>
          <a:lstStyle>
            <a:lvl1pPr marL="0" indent="0" algn="ctr">
              <a:buFontTx/>
              <a:buNone/>
              <a:defRPr sz="3300">
                <a:solidFill>
                  <a:schemeClr val="tx1"/>
                </a:solidFill>
                <a:latin typeface="+mj-lt"/>
              </a:defRPr>
            </a:lvl1pPr>
            <a:lvl2pPr marL="222847" indent="0" algn="ctr">
              <a:buFontTx/>
              <a:buNone/>
              <a:defRPr>
                <a:solidFill>
                  <a:schemeClr val="tx1">
                    <a:lumMod val="50000"/>
                    <a:lumOff val="50000"/>
                  </a:schemeClr>
                </a:solidFill>
              </a:defRPr>
            </a:lvl2pPr>
            <a:lvl3pPr marL="447217" indent="0" algn="ctr">
              <a:buFontTx/>
              <a:buNone/>
              <a:defRPr>
                <a:solidFill>
                  <a:schemeClr val="tx1">
                    <a:lumMod val="50000"/>
                    <a:lumOff val="50000"/>
                  </a:schemeClr>
                </a:solidFill>
              </a:defRPr>
            </a:lvl3pPr>
            <a:lvl4pPr marL="662434" indent="0" algn="ctr">
              <a:buFontTx/>
              <a:buNone/>
              <a:defRPr>
                <a:solidFill>
                  <a:schemeClr val="tx1">
                    <a:lumMod val="50000"/>
                    <a:lumOff val="50000"/>
                  </a:schemeClr>
                </a:solidFill>
              </a:defRPr>
            </a:lvl4pPr>
            <a:lvl5pPr marL="822698" indent="0" algn="ctr">
              <a:buFontTx/>
              <a:buNone/>
              <a:defRPr>
                <a:solidFill>
                  <a:schemeClr val="tx1">
                    <a:lumMod val="50000"/>
                    <a:lumOff val="50000"/>
                  </a:schemeClr>
                </a:solidFill>
              </a:defRPr>
            </a:lvl5pPr>
          </a:lstStyle>
          <a:p>
            <a:pPr lvl="0"/>
            <a:r>
              <a:rPr lang="en-US" dirty="0"/>
              <a:t>Click to Edit Slide Title in </a:t>
            </a:r>
            <a:r>
              <a:rPr lang="en-US" dirty="0" err="1"/>
              <a:t>Titlecase</a:t>
            </a:r>
            <a:endParaRPr lang="en-US" dirty="0"/>
          </a:p>
        </p:txBody>
      </p:sp>
      <p:cxnSp>
        <p:nvCxnSpPr>
          <p:cNvPr id="14" name="Top Line"/>
          <p:cNvCxnSpPr/>
          <p:nvPr userDrawn="1"/>
        </p:nvCxnSpPr>
        <p:spPr>
          <a:xfrm>
            <a:off x="467033" y="790863"/>
            <a:ext cx="82263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1714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Content"/>
          <p:cNvSpPr>
            <a:spLocks noGrp="1"/>
          </p:cNvSpPr>
          <p:nvPr>
            <p:ph sz="quarter" idx="13" hasCustomPrompt="1"/>
          </p:nvPr>
        </p:nvSpPr>
        <p:spPr>
          <a:xfrm>
            <a:off x="462644" y="1331610"/>
            <a:ext cx="8238334" cy="3172730"/>
          </a:xfrm>
        </p:spPr>
        <p:txBody>
          <a:bodyPr>
            <a:normAutofit/>
          </a:bodyPr>
          <a:lstStyle>
            <a:lvl1pPr marL="222847" indent="-222847">
              <a:buClr>
                <a:schemeClr val="accent1"/>
              </a:buClr>
              <a:buSzPct val="70000"/>
              <a:buFont typeface="Wingdings" charset="2"/>
              <a:buChar char="§"/>
              <a:defRPr sz="1950" b="0" i="0" baseline="0">
                <a:solidFill>
                  <a:schemeClr val="tx1"/>
                </a:solidFill>
                <a:latin typeface="+mn-lt"/>
              </a:defRPr>
            </a:lvl1pPr>
            <a:lvl2pPr marL="439587" indent="-216740">
              <a:buClr>
                <a:schemeClr val="bg1">
                  <a:lumMod val="65000"/>
                </a:schemeClr>
              </a:buClr>
              <a:buSzPct val="70000"/>
              <a:buFont typeface="Lucida Grande"/>
              <a:buChar char="-"/>
              <a:defRPr sz="1800" b="0" i="0" baseline="0">
                <a:solidFill>
                  <a:schemeClr val="tx1"/>
                </a:solidFill>
                <a:latin typeface="+mn-lt"/>
              </a:defRPr>
            </a:lvl2pPr>
            <a:lvl3pPr marL="662432" indent="-215216">
              <a:buClr>
                <a:schemeClr val="bg1">
                  <a:lumMod val="85000"/>
                </a:schemeClr>
              </a:buClr>
              <a:buSzPct val="70000"/>
              <a:buFont typeface="Lucida Grande"/>
              <a:buChar char="•"/>
              <a:defRPr sz="1650" b="0" i="0" baseline="0">
                <a:solidFill>
                  <a:schemeClr val="tx1"/>
                </a:solidFill>
                <a:latin typeface="+mn-lt"/>
              </a:defRPr>
            </a:lvl3pPr>
            <a:lvl4pPr marL="822701" indent="-160267">
              <a:buClr>
                <a:schemeClr val="bg1">
                  <a:lumMod val="85000"/>
                </a:schemeClr>
              </a:buClr>
              <a:buSzPct val="70000"/>
              <a:buFont typeface="Wingdings" panose="05000000000000000000" pitchFamily="2" charset="2"/>
              <a:buChar char="§"/>
              <a:defRPr sz="1500" b="0" i="0" baseline="0">
                <a:solidFill>
                  <a:schemeClr val="tx1"/>
                </a:solidFill>
                <a:latin typeface="+mn-lt"/>
                <a:cs typeface="Arial"/>
              </a:defRPr>
            </a:lvl4pPr>
            <a:lvl5pPr marL="882227" indent="-222847">
              <a:buClrTx/>
              <a:defRPr sz="1600">
                <a:latin typeface="Arial"/>
                <a:cs typeface="Arial"/>
              </a:defRPr>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p:txBody>
      </p:sp>
      <p:sp>
        <p:nvSpPr>
          <p:cNvPr id="14" name="Title"/>
          <p:cNvSpPr>
            <a:spLocks noGrp="1"/>
          </p:cNvSpPr>
          <p:nvPr>
            <p:ph type="title" hasCustomPrompt="1"/>
          </p:nvPr>
        </p:nvSpPr>
        <p:spPr>
          <a:xfrm>
            <a:off x="463177" y="140402"/>
            <a:ext cx="8234387" cy="1178237"/>
          </a:xfrm>
          <a:prstGeom prst="rect">
            <a:avLst/>
          </a:prstGeom>
        </p:spPr>
        <p:txBody>
          <a:bodyPr vert="horz" lIns="0" tIns="43960" rIns="87919" bIns="43960" rtlCol="0" anchor="ctr" anchorCtr="0">
            <a:noAutofit/>
          </a:bodyPr>
          <a:lstStyle>
            <a:lvl1pPr>
              <a:defRPr>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43316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Subtitle w/Image">
    <p:spTree>
      <p:nvGrpSpPr>
        <p:cNvPr id="1" name=""/>
        <p:cNvGrpSpPr/>
        <p:nvPr/>
      </p:nvGrpSpPr>
      <p:grpSpPr>
        <a:xfrm>
          <a:off x="0" y="0"/>
          <a:ext cx="0" cy="0"/>
          <a:chOff x="0" y="0"/>
          <a:chExt cx="0" cy="0"/>
        </a:xfrm>
      </p:grpSpPr>
      <p:sp>
        <p:nvSpPr>
          <p:cNvPr id="26" name="Title"/>
          <p:cNvSpPr>
            <a:spLocks noGrp="1"/>
          </p:cNvSpPr>
          <p:nvPr>
            <p:ph type="title" hasCustomPrompt="1"/>
          </p:nvPr>
        </p:nvSpPr>
        <p:spPr>
          <a:xfrm>
            <a:off x="468308" y="386007"/>
            <a:ext cx="8225152" cy="674316"/>
          </a:xfrm>
          <a:prstGeom prst="rect">
            <a:avLst/>
          </a:prstGeom>
        </p:spPr>
        <p:txBody>
          <a:bodyPr vert="horz" lIns="0" tIns="43960" rIns="87919" bIns="43960" rtlCol="0" anchor="ctr" anchorCtr="0">
            <a:noAutofit/>
          </a:bodyPr>
          <a:lstStyle>
            <a:lvl1pPr>
              <a:defRPr>
                <a:solidFill>
                  <a:schemeClr val="tx1"/>
                </a:solidFill>
                <a:latin typeface="+mj-lt"/>
              </a:defRPr>
            </a:lvl1pPr>
          </a:lstStyle>
          <a:p>
            <a:r>
              <a:rPr lang="en-US" dirty="0"/>
              <a:t>Click to Edit Slide Title in </a:t>
            </a:r>
            <a:r>
              <a:rPr lang="en-US" dirty="0" err="1"/>
              <a:t>Titlecase</a:t>
            </a:r>
            <a:endParaRPr lang="en-US" dirty="0"/>
          </a:p>
        </p:txBody>
      </p:sp>
      <p:sp>
        <p:nvSpPr>
          <p:cNvPr id="3" name="Content"/>
          <p:cNvSpPr>
            <a:spLocks noGrp="1"/>
          </p:cNvSpPr>
          <p:nvPr>
            <p:ph sz="quarter" idx="16" hasCustomPrompt="1"/>
          </p:nvPr>
        </p:nvSpPr>
        <p:spPr>
          <a:xfrm>
            <a:off x="457200" y="2015808"/>
            <a:ext cx="8229600" cy="2493302"/>
          </a:xfrm>
        </p:spPr>
        <p:txBody>
          <a:bodyPr anchor="ctr">
            <a:normAutofit/>
          </a:bodyPr>
          <a:lstStyle>
            <a:lvl1pPr marL="0" indent="0" algn="ctr">
              <a:buNone/>
              <a:defRPr sz="1800">
                <a:latin typeface="Myriad Pro" panose="020B0503030403020204" pitchFamily="34" charset="0"/>
              </a:defRPr>
            </a:lvl1pPr>
          </a:lstStyle>
          <a:p>
            <a:r>
              <a:rPr lang="en-US" dirty="0"/>
              <a:t>Drag picture to placeholder or click icon to add a graphic</a:t>
            </a:r>
          </a:p>
        </p:txBody>
      </p:sp>
      <p:sp>
        <p:nvSpPr>
          <p:cNvPr id="25" name="Subtitle"/>
          <p:cNvSpPr>
            <a:spLocks noGrp="1"/>
          </p:cNvSpPr>
          <p:nvPr>
            <p:ph type="body" sz="quarter" idx="11" hasCustomPrompt="1"/>
          </p:nvPr>
        </p:nvSpPr>
        <p:spPr>
          <a:xfrm>
            <a:off x="457200" y="1221305"/>
            <a:ext cx="8229600" cy="646839"/>
          </a:xfrm>
        </p:spPr>
        <p:txBody>
          <a:bodyPr anchor="ctr"/>
          <a:lstStyle>
            <a:lvl1pPr marL="0" indent="0" algn="ctr">
              <a:buFontTx/>
              <a:buNone/>
              <a:defRPr sz="2400" baseline="0">
                <a:solidFill>
                  <a:schemeClr val="accent1"/>
                </a:solidFill>
                <a:latin typeface="Myriad Pro" panose="020B0503030403020204" pitchFamily="34" charset="0"/>
              </a:defRPr>
            </a:lvl1pPr>
            <a:lvl2pPr marL="222847" indent="0" algn="ctr">
              <a:buFontTx/>
              <a:buNone/>
              <a:defRPr>
                <a:solidFill>
                  <a:schemeClr val="tx1">
                    <a:lumMod val="50000"/>
                    <a:lumOff val="50000"/>
                  </a:schemeClr>
                </a:solidFill>
              </a:defRPr>
            </a:lvl2pPr>
            <a:lvl3pPr marL="447217" indent="0" algn="ctr">
              <a:buFontTx/>
              <a:buNone/>
              <a:defRPr>
                <a:solidFill>
                  <a:schemeClr val="tx1">
                    <a:lumMod val="50000"/>
                    <a:lumOff val="50000"/>
                  </a:schemeClr>
                </a:solidFill>
              </a:defRPr>
            </a:lvl3pPr>
            <a:lvl4pPr marL="662434" indent="0" algn="ctr">
              <a:buFontTx/>
              <a:buNone/>
              <a:defRPr>
                <a:solidFill>
                  <a:schemeClr val="tx1">
                    <a:lumMod val="50000"/>
                    <a:lumOff val="50000"/>
                  </a:schemeClr>
                </a:solidFill>
              </a:defRPr>
            </a:lvl4pPr>
            <a:lvl5pPr marL="822698" indent="0" algn="ctr">
              <a:buFontTx/>
              <a:buNone/>
              <a:defRPr>
                <a:solidFill>
                  <a:schemeClr val="tx1">
                    <a:lumMod val="50000"/>
                    <a:lumOff val="50000"/>
                  </a:schemeClr>
                </a:solidFill>
              </a:defRPr>
            </a:lvl5pPr>
          </a:lstStyle>
          <a:p>
            <a:pPr lvl="0"/>
            <a:r>
              <a:rPr lang="en-US" dirty="0"/>
              <a:t>Click to Add Subtitle</a:t>
            </a:r>
          </a:p>
        </p:txBody>
      </p:sp>
    </p:spTree>
    <p:extLst>
      <p:ext uri="{BB962C8B-B14F-4D97-AF65-F5344CB8AC3E}">
        <p14:creationId xmlns:p14="http://schemas.microsoft.com/office/powerpoint/2010/main" val="2717593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463177" y="140402"/>
            <a:ext cx="8234387" cy="1178237"/>
          </a:xfrm>
          <a:prstGeom prst="rect">
            <a:avLst/>
          </a:prstGeom>
        </p:spPr>
        <p:txBody>
          <a:bodyPr vert="horz" lIns="0" tIns="43960" rIns="87919" bIns="43960" rtlCol="0" anchor="ctr" anchorCtr="0">
            <a:noAutofit/>
          </a:bodyPr>
          <a:lstStyle>
            <a:lvl1pPr>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2415016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6907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Optional)">
    <p:bg>
      <p:bgPr>
        <a:solidFill>
          <a:schemeClr val="accent1"/>
        </a:solidFill>
        <a:effectLst/>
      </p:bgPr>
    </p:bg>
    <p:spTree>
      <p:nvGrpSpPr>
        <p:cNvPr id="1" name=""/>
        <p:cNvGrpSpPr/>
        <p:nvPr/>
      </p:nvGrpSpPr>
      <p:grpSpPr>
        <a:xfrm>
          <a:off x="0" y="0"/>
          <a:ext cx="0" cy="0"/>
          <a:chOff x="0" y="0"/>
          <a:chExt cx="0" cy="0"/>
        </a:xfrm>
      </p:grpSpPr>
      <p:pic>
        <p:nvPicPr>
          <p:cNvPr id="6" name="Arrow"/>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3882" y="2898933"/>
            <a:ext cx="747945" cy="1281772"/>
          </a:xfrm>
          <a:prstGeom prst="rect">
            <a:avLst/>
          </a:prstGeom>
        </p:spPr>
      </p:pic>
      <p:sp>
        <p:nvSpPr>
          <p:cNvPr id="8" name="Text Placeholder"/>
          <p:cNvSpPr>
            <a:spLocks noGrp="1"/>
          </p:cNvSpPr>
          <p:nvPr>
            <p:ph type="body" sz="quarter" idx="14" hasCustomPrompt="1"/>
          </p:nvPr>
        </p:nvSpPr>
        <p:spPr>
          <a:xfrm>
            <a:off x="1606379" y="1318638"/>
            <a:ext cx="5028177" cy="3471076"/>
          </a:xfrm>
        </p:spPr>
        <p:txBody>
          <a:bodyPr anchor="ctr" anchorCtr="0">
            <a:normAutofit/>
          </a:bodyPr>
          <a:lstStyle>
            <a:lvl1pPr marL="0" indent="0">
              <a:spcBef>
                <a:spcPts val="1200"/>
              </a:spcBef>
              <a:buClr>
                <a:schemeClr val="bg1"/>
              </a:buClr>
              <a:buFont typeface="Wingdings" charset="2"/>
              <a:buNone/>
              <a:defRPr sz="2400" baseline="0">
                <a:solidFill>
                  <a:schemeClr val="bg1"/>
                </a:solidFill>
                <a:latin typeface="+mn-lt"/>
              </a:defRPr>
            </a:lvl1pPr>
            <a:lvl2pPr marL="439587" indent="-216740">
              <a:buClr>
                <a:schemeClr val="bg1"/>
              </a:buClr>
              <a:buFont typeface="Wingdings" charset="2"/>
              <a:buChar char="§"/>
              <a:defRPr sz="2400" baseline="0">
                <a:solidFill>
                  <a:schemeClr val="bg1"/>
                </a:solidFill>
                <a:latin typeface="Myriad Pro Light"/>
              </a:defRPr>
            </a:lvl2pPr>
            <a:lvl3pPr marL="662432" indent="-215216">
              <a:buClr>
                <a:schemeClr val="bg1"/>
              </a:buClr>
              <a:buFont typeface="Wingdings" charset="2"/>
              <a:buChar char="§"/>
              <a:defRPr sz="2400" baseline="0">
                <a:solidFill>
                  <a:schemeClr val="bg1"/>
                </a:solidFill>
                <a:latin typeface="Myriad Pro Light"/>
              </a:defRPr>
            </a:lvl3pPr>
            <a:lvl4pPr marL="822701" indent="-160267">
              <a:buClr>
                <a:schemeClr val="bg1"/>
              </a:buClr>
              <a:buFont typeface="Wingdings" charset="2"/>
              <a:buChar char="§"/>
              <a:defRPr sz="2400" baseline="0">
                <a:solidFill>
                  <a:schemeClr val="bg1"/>
                </a:solidFill>
                <a:latin typeface="Myriad Pro Light"/>
              </a:defRPr>
            </a:lvl4pPr>
            <a:lvl5pPr marL="1047072" indent="-224374">
              <a:buClr>
                <a:schemeClr val="bg1"/>
              </a:buClr>
              <a:buFont typeface="Wingdings" charset="2"/>
              <a:buChar char="§"/>
              <a:defRPr sz="2400" baseline="0">
                <a:solidFill>
                  <a:schemeClr val="bg1"/>
                </a:solidFill>
                <a:latin typeface="Myriad Pro Light"/>
              </a:defRPr>
            </a:lvl5pPr>
          </a:lstStyle>
          <a:p>
            <a:pPr lvl="0"/>
            <a:r>
              <a:rPr lang="en-US" dirty="0"/>
              <a:t>Click to edit list of demo topics</a:t>
            </a:r>
          </a:p>
        </p:txBody>
      </p:sp>
      <p:sp>
        <p:nvSpPr>
          <p:cNvPr id="9" name="Title"/>
          <p:cNvSpPr>
            <a:spLocks noGrp="1"/>
          </p:cNvSpPr>
          <p:nvPr>
            <p:ph type="title" hasCustomPrompt="1"/>
          </p:nvPr>
        </p:nvSpPr>
        <p:spPr>
          <a:xfrm>
            <a:off x="463177" y="140402"/>
            <a:ext cx="8234387" cy="1178237"/>
          </a:xfrm>
          <a:prstGeom prst="rect">
            <a:avLst/>
          </a:prstGeom>
        </p:spPr>
        <p:txBody>
          <a:bodyPr vert="horz" lIns="0" tIns="43960" rIns="87919" bIns="43960" rtlCol="0" anchor="ctr" anchorCtr="0">
            <a:noAutofit/>
          </a:bodyPr>
          <a:lstStyle>
            <a:lvl1pPr>
              <a:defRPr sz="4050" baseline="0">
                <a:solidFill>
                  <a:schemeClr val="bg1"/>
                </a:solidFill>
              </a:defRPr>
            </a:lvl1pPr>
          </a:lstStyle>
          <a:p>
            <a:r>
              <a:rPr lang="en-US" dirty="0"/>
              <a:t>Click to Edit Demo Title in </a:t>
            </a:r>
            <a:r>
              <a:rPr lang="en-US" dirty="0" err="1"/>
              <a:t>Titlecase</a:t>
            </a:r>
            <a:endParaRPr lang="en-US" dirty="0"/>
          </a:p>
        </p:txBody>
      </p:sp>
    </p:spTree>
    <p:extLst>
      <p:ext uri="{BB962C8B-B14F-4D97-AF65-F5344CB8AC3E}">
        <p14:creationId xmlns:p14="http://schemas.microsoft.com/office/powerpoint/2010/main" val="39207522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4028" y="140402"/>
            <a:ext cx="8243535" cy="1178237"/>
          </a:xfrm>
        </p:spPr>
        <p:txBody>
          <a:bodyPr/>
          <a:lstStyle>
            <a:lvl1pPr>
              <a:defRPr>
                <a:solidFill>
                  <a:schemeClr val="tx1"/>
                </a:solidFill>
              </a:defRPr>
            </a:lvl1pPr>
          </a:lstStyle>
          <a:p>
            <a:r>
              <a:rPr lang="en-US" dirty="0"/>
              <a:t>Click to Edit Slide Title in </a:t>
            </a:r>
            <a:r>
              <a:rPr lang="en-US" dirty="0" err="1"/>
              <a:t>Titlecase</a:t>
            </a:r>
            <a:endParaRPr lang="en-US" dirty="0"/>
          </a:p>
        </p:txBody>
      </p:sp>
      <p:sp>
        <p:nvSpPr>
          <p:cNvPr id="5" name="Text Placeholder 4"/>
          <p:cNvSpPr>
            <a:spLocks noGrp="1"/>
          </p:cNvSpPr>
          <p:nvPr>
            <p:ph type="body" sz="quarter" idx="10" hasCustomPrompt="1"/>
          </p:nvPr>
        </p:nvSpPr>
        <p:spPr>
          <a:xfrm>
            <a:off x="454028" y="1318638"/>
            <a:ext cx="8243535" cy="3401568"/>
          </a:xfrm>
          <a:solidFill>
            <a:schemeClr val="bg1">
              <a:lumMod val="85000"/>
            </a:schemeClr>
          </a:solidFill>
        </p:spPr>
        <p:txBody>
          <a:bodyPr lIns="182880" tIns="137160" rIns="182880" bIns="137160"/>
          <a:lstStyle>
            <a:lvl1pPr marL="0" indent="0">
              <a:buNone/>
              <a:defRPr sz="1950">
                <a:solidFill>
                  <a:schemeClr val="tx1">
                    <a:lumMod val="75000"/>
                  </a:schemeClr>
                </a:solidFill>
                <a:latin typeface="Consolas" panose="020B0609020204030204" pitchFamily="49" charset="0"/>
                <a:cs typeface="Consolas" panose="020B0609020204030204" pitchFamily="49" charset="0"/>
              </a:defRPr>
            </a:lvl1pPr>
            <a:lvl2pPr marL="222847" indent="0">
              <a:buNone/>
              <a:defRPr>
                <a:solidFill>
                  <a:schemeClr val="tx1">
                    <a:lumMod val="75000"/>
                  </a:schemeClr>
                </a:solidFill>
                <a:latin typeface="Consolas" panose="020B0609020204030204" pitchFamily="49" charset="0"/>
                <a:cs typeface="Consolas" panose="020B0609020204030204" pitchFamily="49" charset="0"/>
              </a:defRPr>
            </a:lvl2pPr>
            <a:lvl3pPr marL="447217" indent="0">
              <a:buNone/>
              <a:defRPr>
                <a:solidFill>
                  <a:schemeClr val="tx1">
                    <a:lumMod val="75000"/>
                  </a:schemeClr>
                </a:solidFill>
                <a:latin typeface="Consolas" panose="020B0609020204030204" pitchFamily="49" charset="0"/>
                <a:cs typeface="Consolas" panose="020B0609020204030204" pitchFamily="49" charset="0"/>
              </a:defRPr>
            </a:lvl3pPr>
            <a:lvl4pPr marL="662434" indent="0">
              <a:buNone/>
              <a:defRPr>
                <a:solidFill>
                  <a:schemeClr val="tx1">
                    <a:lumMod val="75000"/>
                  </a:schemeClr>
                </a:solidFill>
                <a:latin typeface="Consolas" panose="020B0609020204030204" pitchFamily="49" charset="0"/>
                <a:cs typeface="Consolas" panose="020B0609020204030204" pitchFamily="49" charset="0"/>
              </a:defRPr>
            </a:lvl4pPr>
            <a:lvl5pPr marL="822698"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Tree>
    <p:extLst>
      <p:ext uri="{BB962C8B-B14F-4D97-AF65-F5344CB8AC3E}">
        <p14:creationId xmlns:p14="http://schemas.microsoft.com/office/powerpoint/2010/main" val="21544865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4028" y="140402"/>
            <a:ext cx="8243535" cy="1178237"/>
          </a:xfrm>
        </p:spPr>
        <p:txBody>
          <a:bodyPr/>
          <a:lstStyle>
            <a:lvl1pPr>
              <a:defRPr>
                <a:solidFill>
                  <a:schemeClr val="bg1"/>
                </a:solidFill>
              </a:defRPr>
            </a:lvl1pPr>
          </a:lstStyle>
          <a:p>
            <a:r>
              <a:rPr lang="en-US" dirty="0"/>
              <a:t>Click to Edit Slide Title in </a:t>
            </a:r>
            <a:r>
              <a:rPr lang="en-US" dirty="0" err="1"/>
              <a:t>Titlecase</a:t>
            </a:r>
            <a:endParaRPr lang="en-US" dirty="0"/>
          </a:p>
        </p:txBody>
      </p:sp>
      <p:sp>
        <p:nvSpPr>
          <p:cNvPr id="5" name="Text Placeholder 4"/>
          <p:cNvSpPr>
            <a:spLocks noGrp="1"/>
          </p:cNvSpPr>
          <p:nvPr>
            <p:ph type="body" sz="quarter" idx="10" hasCustomPrompt="1"/>
          </p:nvPr>
        </p:nvSpPr>
        <p:spPr>
          <a:xfrm>
            <a:off x="454028" y="1318638"/>
            <a:ext cx="8243535" cy="3401568"/>
          </a:xfrm>
          <a:noFill/>
        </p:spPr>
        <p:txBody>
          <a:bodyPr lIns="182880" tIns="137160" rIns="182880" bIns="137160"/>
          <a:lstStyle>
            <a:lvl1pPr marL="0" indent="0">
              <a:buNone/>
              <a:defRPr sz="1950">
                <a:solidFill>
                  <a:schemeClr val="bg1"/>
                </a:solidFill>
                <a:latin typeface="Consolas" panose="020B0609020204030204" pitchFamily="49" charset="0"/>
                <a:cs typeface="Consolas" panose="020B0609020204030204" pitchFamily="49" charset="0"/>
              </a:defRPr>
            </a:lvl1pPr>
            <a:lvl2pPr marL="222847" indent="0">
              <a:buNone/>
              <a:defRPr>
                <a:solidFill>
                  <a:schemeClr val="tx1">
                    <a:lumMod val="75000"/>
                  </a:schemeClr>
                </a:solidFill>
                <a:latin typeface="Consolas" panose="020B0609020204030204" pitchFamily="49" charset="0"/>
                <a:cs typeface="Consolas" panose="020B0609020204030204" pitchFamily="49" charset="0"/>
              </a:defRPr>
            </a:lvl2pPr>
            <a:lvl3pPr marL="447217" indent="0">
              <a:buNone/>
              <a:defRPr>
                <a:solidFill>
                  <a:schemeClr val="tx1">
                    <a:lumMod val="75000"/>
                  </a:schemeClr>
                </a:solidFill>
                <a:latin typeface="Consolas" panose="020B0609020204030204" pitchFamily="49" charset="0"/>
                <a:cs typeface="Consolas" panose="020B0609020204030204" pitchFamily="49" charset="0"/>
              </a:defRPr>
            </a:lvl3pPr>
            <a:lvl4pPr marL="662434" indent="0">
              <a:buNone/>
              <a:defRPr>
                <a:solidFill>
                  <a:schemeClr val="tx1">
                    <a:lumMod val="75000"/>
                  </a:schemeClr>
                </a:solidFill>
                <a:latin typeface="Consolas" panose="020B0609020204030204" pitchFamily="49" charset="0"/>
                <a:cs typeface="Consolas" panose="020B0609020204030204" pitchFamily="49" charset="0"/>
              </a:defRPr>
            </a:lvl4pPr>
            <a:lvl5pPr marL="822698"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Tree>
    <p:extLst>
      <p:ext uri="{BB962C8B-B14F-4D97-AF65-F5344CB8AC3E}">
        <p14:creationId xmlns:p14="http://schemas.microsoft.com/office/powerpoint/2010/main" val="23429803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0"/>
            <a:ext cx="9144000" cy="2838450"/>
          </a:xfrm>
          <a:solidFill>
            <a:schemeClr val="tx2"/>
          </a:solidFill>
        </p:spPr>
        <p:txBody>
          <a:bodyPr lIns="640080" tIns="365760" rIns="457200" bIns="274320" anchor="b" anchorCtr="0"/>
          <a:lstStyle>
            <a:lvl1pPr marL="0" indent="0">
              <a:buNone/>
              <a:defRPr sz="1950">
                <a:solidFill>
                  <a:schemeClr val="bg1"/>
                </a:solidFill>
                <a:latin typeface="Consolas" panose="020B0609020204030204" pitchFamily="49" charset="0"/>
                <a:cs typeface="Consolas" panose="020B0609020204030204" pitchFamily="49" charset="0"/>
              </a:defRPr>
            </a:lvl1pPr>
            <a:lvl2pPr marL="222847" indent="0">
              <a:buNone/>
              <a:defRPr>
                <a:solidFill>
                  <a:schemeClr val="tx1">
                    <a:lumMod val="75000"/>
                  </a:schemeClr>
                </a:solidFill>
                <a:latin typeface="Consolas" panose="020B0609020204030204" pitchFamily="49" charset="0"/>
                <a:cs typeface="Consolas" panose="020B0609020204030204" pitchFamily="49" charset="0"/>
              </a:defRPr>
            </a:lvl2pPr>
            <a:lvl3pPr marL="447217" indent="0">
              <a:buNone/>
              <a:defRPr>
                <a:solidFill>
                  <a:schemeClr val="tx1">
                    <a:lumMod val="75000"/>
                  </a:schemeClr>
                </a:solidFill>
                <a:latin typeface="Consolas" panose="020B0609020204030204" pitchFamily="49" charset="0"/>
                <a:cs typeface="Consolas" panose="020B0609020204030204" pitchFamily="49" charset="0"/>
              </a:defRPr>
            </a:lvl3pPr>
            <a:lvl4pPr marL="662434" indent="0">
              <a:buNone/>
              <a:defRPr>
                <a:solidFill>
                  <a:schemeClr val="tx1">
                    <a:lumMod val="75000"/>
                  </a:schemeClr>
                </a:solidFill>
                <a:latin typeface="Consolas" panose="020B0609020204030204" pitchFamily="49" charset="0"/>
                <a:cs typeface="Consolas" panose="020B0609020204030204" pitchFamily="49" charset="0"/>
              </a:defRPr>
            </a:lvl4pPr>
            <a:lvl5pPr marL="822698"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
        <p:nvSpPr>
          <p:cNvPr id="6" name="Text Placeholder 2"/>
          <p:cNvSpPr>
            <a:spLocks noGrp="1"/>
          </p:cNvSpPr>
          <p:nvPr>
            <p:ph type="body" sz="quarter" idx="12" hasCustomPrompt="1"/>
          </p:nvPr>
        </p:nvSpPr>
        <p:spPr>
          <a:xfrm>
            <a:off x="450852" y="3665220"/>
            <a:ext cx="8175854" cy="995423"/>
          </a:xfrm>
        </p:spPr>
        <p:txBody>
          <a:bodyPr/>
          <a:lstStyle>
            <a:lvl1pPr marL="0" marR="0" indent="0" algn="l" defTabSz="439587" rtl="0" eaLnBrk="1" fontAlgn="auto" latinLnBrk="0" hangingPunct="1">
              <a:lnSpc>
                <a:spcPct val="100000"/>
              </a:lnSpc>
              <a:spcBef>
                <a:spcPts val="0"/>
              </a:spcBef>
              <a:spcAft>
                <a:spcPts val="800"/>
              </a:spcAft>
              <a:buClr>
                <a:schemeClr val="accent1"/>
              </a:buClr>
              <a:buSzPct val="70000"/>
              <a:buFontTx/>
              <a:buNone/>
              <a:tabLst/>
              <a:defRPr sz="1800" baseline="0">
                <a:solidFill>
                  <a:schemeClr val="tx1">
                    <a:lumMod val="75000"/>
                    <a:lumOff val="25000"/>
                  </a:schemeClr>
                </a:solidFill>
              </a:defRPr>
            </a:lvl1pPr>
            <a:lvl2pPr marL="222847" indent="0">
              <a:spcBef>
                <a:spcPts val="0"/>
              </a:spcBef>
              <a:spcAft>
                <a:spcPts val="800"/>
              </a:spcAft>
              <a:buFontTx/>
              <a:buNone/>
              <a:defRPr sz="3200">
                <a:solidFill>
                  <a:schemeClr val="tx1">
                    <a:lumMod val="75000"/>
                    <a:lumOff val="25000"/>
                  </a:schemeClr>
                </a:solidFill>
              </a:defRPr>
            </a:lvl2pPr>
            <a:lvl3pPr marL="447217" indent="0">
              <a:spcBef>
                <a:spcPts val="0"/>
              </a:spcBef>
              <a:spcAft>
                <a:spcPts val="800"/>
              </a:spcAft>
              <a:buFontTx/>
              <a:buNone/>
              <a:defRPr sz="3200">
                <a:solidFill>
                  <a:schemeClr val="tx1">
                    <a:lumMod val="75000"/>
                    <a:lumOff val="25000"/>
                  </a:schemeClr>
                </a:solidFill>
              </a:defRPr>
            </a:lvl3pPr>
            <a:lvl4pPr marL="662434" indent="0">
              <a:spcBef>
                <a:spcPts val="0"/>
              </a:spcBef>
              <a:spcAft>
                <a:spcPts val="800"/>
              </a:spcAft>
              <a:buFontTx/>
              <a:buNone/>
              <a:defRPr sz="3200">
                <a:solidFill>
                  <a:schemeClr val="tx1">
                    <a:lumMod val="75000"/>
                    <a:lumOff val="25000"/>
                  </a:schemeClr>
                </a:solidFill>
              </a:defRPr>
            </a:lvl4pPr>
            <a:lvl5pPr marL="822698" indent="0">
              <a:spcBef>
                <a:spcPts val="0"/>
              </a:spcBef>
              <a:spcAft>
                <a:spcPts val="800"/>
              </a:spcAft>
              <a:buFontTx/>
              <a:buNone/>
              <a:defRPr sz="3200">
                <a:solidFill>
                  <a:schemeClr val="tx1">
                    <a:lumMod val="75000"/>
                    <a:lumOff val="25000"/>
                  </a:schemeClr>
                </a:solidFill>
              </a:defRPr>
            </a:lvl5pPr>
          </a:lstStyle>
          <a:p>
            <a:pPr lvl="0"/>
            <a:r>
              <a:rPr lang="en-US" dirty="0"/>
              <a:t>Click to edit text</a:t>
            </a:r>
          </a:p>
        </p:txBody>
      </p:sp>
      <p:sp>
        <p:nvSpPr>
          <p:cNvPr id="2" name="Title 1"/>
          <p:cNvSpPr>
            <a:spLocks noGrp="1"/>
          </p:cNvSpPr>
          <p:nvPr>
            <p:ph type="title" hasCustomPrompt="1"/>
          </p:nvPr>
        </p:nvSpPr>
        <p:spPr>
          <a:xfrm>
            <a:off x="450850" y="2876551"/>
            <a:ext cx="8175854" cy="738127"/>
          </a:xfrm>
        </p:spPr>
        <p:txBody>
          <a:bodyPr anchor="b"/>
          <a:lstStyle>
            <a:lvl1pPr algn="l">
              <a:defRPr lang="en-US" sz="2400" b="0" i="0" kern="1200" baseline="0" dirty="0" smtClean="0">
                <a:solidFill>
                  <a:schemeClr val="tx1">
                    <a:lumMod val="75000"/>
                    <a:lumOff val="25000"/>
                  </a:schemeClr>
                </a:solidFill>
                <a:latin typeface="+mj-lt"/>
                <a:ea typeface="+mn-ea"/>
                <a:cs typeface="Arial"/>
              </a:defRPr>
            </a:lvl1pPr>
          </a:lstStyle>
          <a:p>
            <a:r>
              <a:rPr lang="en-US" dirty="0"/>
              <a:t>Click to edit text</a:t>
            </a:r>
          </a:p>
        </p:txBody>
      </p:sp>
    </p:spTree>
    <p:extLst>
      <p:ext uri="{BB962C8B-B14F-4D97-AF65-F5344CB8AC3E}">
        <p14:creationId xmlns:p14="http://schemas.microsoft.com/office/powerpoint/2010/main" val="22130870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Light Layout">
    <p:spTree>
      <p:nvGrpSpPr>
        <p:cNvPr id="1" name=""/>
        <p:cNvGrpSpPr/>
        <p:nvPr/>
      </p:nvGrpSpPr>
      <p:grpSpPr>
        <a:xfrm>
          <a:off x="0" y="0"/>
          <a:ext cx="0" cy="0"/>
          <a:chOff x="0" y="0"/>
          <a:chExt cx="0" cy="0"/>
        </a:xfrm>
      </p:grpSpPr>
      <p:sp>
        <p:nvSpPr>
          <p:cNvPr id="3" name="Content Placeholder 1"/>
          <p:cNvSpPr>
            <a:spLocks noGrp="1"/>
          </p:cNvSpPr>
          <p:nvPr>
            <p:ph sz="quarter" idx="11" hasCustomPrompt="1"/>
          </p:nvPr>
        </p:nvSpPr>
        <p:spPr>
          <a:xfrm>
            <a:off x="450850" y="425259"/>
            <a:ext cx="8228051" cy="2963792"/>
          </a:xfrm>
        </p:spPr>
        <p:txBody>
          <a:bodyPr vert="horz" lIns="0" tIns="0" rIns="0" bIns="0" rtlCol="0" anchor="ctr">
            <a:normAutofit/>
          </a:bodyPr>
          <a:lstStyle>
            <a:lvl1pPr marL="0" marR="0" indent="0" algn="ctr" defTabSz="439587" rtl="0" eaLnBrk="1" fontAlgn="auto" latinLnBrk="0" hangingPunct="1">
              <a:lnSpc>
                <a:spcPct val="100000"/>
              </a:lnSpc>
              <a:spcBef>
                <a:spcPts val="769"/>
              </a:spcBef>
              <a:spcAft>
                <a:spcPts val="0"/>
              </a:spcAft>
              <a:buClr>
                <a:schemeClr val="accent1"/>
              </a:buClr>
              <a:buSzPct val="70000"/>
              <a:buFont typeface="Wingdings" charset="2"/>
              <a:buNone/>
              <a:tabLst/>
              <a:defRPr lang="en-US" sz="1950" dirty="0">
                <a:latin typeface="Consolas" panose="020B0609020204030204" pitchFamily="49" charset="0"/>
                <a:cs typeface="Consolas" panose="020B0609020204030204" pitchFamily="49" charset="0"/>
              </a:defRPr>
            </a:lvl1pPr>
          </a:lstStyle>
          <a:p>
            <a:pPr marL="0" marR="0" lvl="0" indent="0" algn="ctr" defTabSz="439587" rtl="0" eaLnBrk="1" fontAlgn="auto" latinLnBrk="0" hangingPunct="1">
              <a:lnSpc>
                <a:spcPct val="100000"/>
              </a:lnSpc>
              <a:spcBef>
                <a:spcPts val="769"/>
              </a:spcBef>
              <a:spcAft>
                <a:spcPts val="0"/>
              </a:spcAft>
              <a:buClr>
                <a:schemeClr val="accent1"/>
              </a:buClr>
              <a:buSzPct val="70000"/>
              <a:buFont typeface="Wingdings" charset="2"/>
              <a:buNone/>
              <a:tabLst/>
              <a:defRPr/>
            </a:pPr>
            <a:r>
              <a:rPr lang="en-US" dirty="0"/>
              <a:t>Click to edit text or click the </a:t>
            </a:r>
            <a:br>
              <a:rPr lang="en-US" dirty="0"/>
            </a:br>
            <a:r>
              <a:rPr lang="en-US" dirty="0"/>
              <a:t>image icon to add a graphic</a:t>
            </a:r>
          </a:p>
        </p:txBody>
      </p:sp>
      <p:sp>
        <p:nvSpPr>
          <p:cNvPr id="4" name="Text Placeholder 2"/>
          <p:cNvSpPr>
            <a:spLocks noGrp="1"/>
          </p:cNvSpPr>
          <p:nvPr>
            <p:ph type="body" sz="quarter" idx="12" hasCustomPrompt="1"/>
          </p:nvPr>
        </p:nvSpPr>
        <p:spPr>
          <a:xfrm>
            <a:off x="450851" y="4001568"/>
            <a:ext cx="8228049" cy="665733"/>
          </a:xfrm>
        </p:spPr>
        <p:txBody>
          <a:bodyPr vert="horz" lIns="0" tIns="0" rIns="0" bIns="0" rtlCol="0" anchor="t">
            <a:noAutofit/>
          </a:bodyPr>
          <a:lstStyle>
            <a:lvl1pPr marL="222847" indent="-222847" algn="l">
              <a:buNone/>
              <a:defRPr lang="en-US" sz="1800" baseline="0" dirty="0">
                <a:solidFill>
                  <a:schemeClr val="tx1">
                    <a:lumMod val="75000"/>
                    <a:lumOff val="25000"/>
                  </a:schemeClr>
                </a:solidFill>
                <a:latin typeface="+mn-lt"/>
              </a:defRPr>
            </a:lvl1pPr>
          </a:lstStyle>
          <a:p>
            <a:pPr marL="0" marR="0" lvl="0" indent="0" fontAlgn="auto">
              <a:lnSpc>
                <a:spcPct val="100000"/>
              </a:lnSpc>
              <a:spcBef>
                <a:spcPts val="0"/>
              </a:spcBef>
              <a:spcAft>
                <a:spcPts val="800"/>
              </a:spcAft>
              <a:tabLst/>
            </a:pPr>
            <a:r>
              <a:rPr lang="en-US" dirty="0"/>
              <a:t>Click to edit text</a:t>
            </a:r>
          </a:p>
        </p:txBody>
      </p:sp>
      <p:sp>
        <p:nvSpPr>
          <p:cNvPr id="5" name="Title 3"/>
          <p:cNvSpPr>
            <a:spLocks noGrp="1"/>
          </p:cNvSpPr>
          <p:nvPr>
            <p:ph type="title" hasCustomPrompt="1"/>
          </p:nvPr>
        </p:nvSpPr>
        <p:spPr>
          <a:xfrm>
            <a:off x="450850" y="3583401"/>
            <a:ext cx="8228051" cy="404851"/>
          </a:xfrm>
        </p:spPr>
        <p:txBody>
          <a:bodyPr vert="horz" lIns="0" tIns="43960" rIns="87919" bIns="43960" rtlCol="0" anchor="ctr" anchorCtr="0">
            <a:noAutofit/>
          </a:bodyPr>
          <a:lstStyle>
            <a:lvl1pPr algn="l">
              <a:defRPr lang="en-US" sz="2400" dirty="0">
                <a:solidFill>
                  <a:schemeClr val="tx1">
                    <a:lumMod val="75000"/>
                    <a:lumOff val="25000"/>
                  </a:schemeClr>
                </a:solidFill>
                <a:latin typeface="+mj-lt"/>
                <a:ea typeface="+mn-ea"/>
              </a:defRPr>
            </a:lvl1pPr>
          </a:lstStyle>
          <a:p>
            <a:pPr lvl="0" algn="l"/>
            <a:r>
              <a:rPr lang="en-US" dirty="0"/>
              <a:t>Click to edit text</a:t>
            </a:r>
          </a:p>
        </p:txBody>
      </p:sp>
    </p:spTree>
    <p:extLst>
      <p:ext uri="{BB962C8B-B14F-4D97-AF65-F5344CB8AC3E}">
        <p14:creationId xmlns:p14="http://schemas.microsoft.com/office/powerpoint/2010/main" val="20016119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3" name="Text Placeholder"/>
          <p:cNvSpPr>
            <a:spLocks noGrp="1"/>
          </p:cNvSpPr>
          <p:nvPr>
            <p:ph type="body" sz="quarter" idx="10" hasCustomPrompt="1"/>
          </p:nvPr>
        </p:nvSpPr>
        <p:spPr>
          <a:xfrm>
            <a:off x="2040591" y="1045370"/>
            <a:ext cx="5062818" cy="3052762"/>
          </a:xfrm>
        </p:spPr>
        <p:txBody>
          <a:bodyPr anchor="ctr"/>
          <a:lstStyle>
            <a:lvl1pPr marL="0" indent="0" algn="ctr">
              <a:buNone/>
              <a:defRPr sz="30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add a short important statement</a:t>
            </a:r>
          </a:p>
        </p:txBody>
      </p:sp>
    </p:spTree>
    <p:extLst>
      <p:ext uri="{BB962C8B-B14F-4D97-AF65-F5344CB8AC3E}">
        <p14:creationId xmlns:p14="http://schemas.microsoft.com/office/powerpoint/2010/main" val="42554441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1"/>
          <p:cNvSpPr>
            <a:spLocks noGrp="1"/>
          </p:cNvSpPr>
          <p:nvPr>
            <p:ph sz="quarter" idx="18" hasCustomPrompt="1"/>
          </p:nvPr>
        </p:nvSpPr>
        <p:spPr>
          <a:xfrm>
            <a:off x="467033" y="1327356"/>
            <a:ext cx="3989301" cy="3172662"/>
          </a:xfrm>
        </p:spPr>
        <p:txBody>
          <a:bodyPr anchor="ctr">
            <a:normAutofit/>
          </a:bodyPr>
          <a:lstStyle>
            <a:lvl1pPr marL="55960" indent="-13097" algn="l">
              <a:spcBef>
                <a:spcPts val="1200"/>
              </a:spcBef>
              <a:spcAft>
                <a:spcPts val="0"/>
              </a:spcAft>
              <a:buClr>
                <a:schemeClr val="accent1"/>
              </a:buClr>
              <a:buSzPct val="25000"/>
              <a:buFont typeface="Myriad Pro" panose="020B0503030403020204" pitchFamily="34" charset="0"/>
              <a:buChar char=" "/>
              <a:defRPr sz="2100" b="0" i="0" baseline="0">
                <a:solidFill>
                  <a:schemeClr val="tx1"/>
                </a:solidFill>
                <a:latin typeface="+mn-lt"/>
              </a:defRPr>
            </a:lvl1pPr>
            <a:lvl2pPr marL="55960" indent="-13097" algn="l">
              <a:spcBef>
                <a:spcPts val="0"/>
              </a:spcBef>
              <a:spcAft>
                <a:spcPts val="0"/>
              </a:spcAft>
              <a:buClr>
                <a:schemeClr val="accent1"/>
              </a:buClr>
              <a:buSzPct val="25000"/>
              <a:buFont typeface="Myriad Pro" panose="020B0503030403020204" pitchFamily="34" charset="0"/>
              <a:buChar char=" "/>
              <a:defRPr lang="en-US" sz="1800" b="0" i="0" kern="1200" baseline="0" dirty="0" smtClean="0">
                <a:solidFill>
                  <a:schemeClr val="accent1"/>
                </a:solidFill>
                <a:latin typeface="+mn-lt"/>
                <a:ea typeface="+mn-ea"/>
                <a:cs typeface="Arial"/>
              </a:defRPr>
            </a:lvl2pPr>
            <a:lvl3pPr marL="42863" indent="0" algn="l">
              <a:spcBef>
                <a:spcPts val="0"/>
              </a:spcBef>
              <a:buClr>
                <a:srgbClr val="FF6600"/>
              </a:buClr>
              <a:buSzPct val="25000"/>
              <a:buFont typeface="Myriad Pro" panose="020B0503030403020204" pitchFamily="34" charset="0"/>
              <a:buChar char=" "/>
              <a:defRPr sz="1650" b="0" i="0" baseline="0">
                <a:solidFill>
                  <a:schemeClr val="accent1"/>
                </a:solidFill>
                <a:latin typeface="Myriad Pro Light" panose="020B0403030403020204" pitchFamily="34" charset="0"/>
              </a:defRPr>
            </a:lvl3pPr>
            <a:lvl4pPr marL="662434" indent="0" algn="ctr">
              <a:buClr>
                <a:srgbClr val="FF6600"/>
              </a:buClr>
              <a:buSzPct val="70000"/>
              <a:buFontTx/>
              <a:buNone/>
              <a:defRPr sz="2400" b="0" i="0" baseline="0">
                <a:latin typeface="Helvetica Light"/>
                <a:cs typeface="Arial"/>
              </a:defRPr>
            </a:lvl4pPr>
            <a:lvl5pPr marL="882227" indent="-222847">
              <a:buClrTx/>
              <a:defRPr sz="1600">
                <a:latin typeface="Arial"/>
                <a:cs typeface="Arial"/>
              </a:defRPr>
            </a:lvl5pPr>
          </a:lstStyle>
          <a:p>
            <a:pPr lvl="0"/>
            <a:r>
              <a:rPr lang="en-US" dirty="0"/>
              <a:t>Click to edit text or click the image icon to add a graphic</a:t>
            </a:r>
          </a:p>
          <a:p>
            <a:pPr lvl="1"/>
            <a:r>
              <a:rPr lang="en-US" dirty="0"/>
              <a:t>Second level</a:t>
            </a:r>
          </a:p>
        </p:txBody>
      </p:sp>
      <p:sp>
        <p:nvSpPr>
          <p:cNvPr id="12" name="Title Placeholder 1"/>
          <p:cNvSpPr>
            <a:spLocks noGrp="1"/>
          </p:cNvSpPr>
          <p:nvPr>
            <p:ph type="title" hasCustomPrompt="1"/>
          </p:nvPr>
        </p:nvSpPr>
        <p:spPr>
          <a:xfrm>
            <a:off x="467033" y="140402"/>
            <a:ext cx="8226323" cy="1178237"/>
          </a:xfrm>
          <a:prstGeom prst="rect">
            <a:avLst/>
          </a:prstGeom>
        </p:spPr>
        <p:txBody>
          <a:bodyPr vert="horz" lIns="0" tIns="43960" rIns="87919" bIns="43960" rtlCol="0" anchor="ctr" anchorCtr="0">
            <a:noAutofit/>
          </a:bodyPr>
          <a:lstStyle>
            <a:lvl1pPr>
              <a:defRPr>
                <a:latin typeface="+mj-lt"/>
              </a:defRPr>
            </a:lvl1pPr>
          </a:lstStyle>
          <a:p>
            <a:r>
              <a:rPr lang="en-US" dirty="0"/>
              <a:t>Click to Edit Slide Title in </a:t>
            </a:r>
            <a:r>
              <a:rPr lang="en-US" dirty="0" err="1"/>
              <a:t>Titlecase</a:t>
            </a:r>
            <a:endParaRPr lang="en-US" dirty="0"/>
          </a:p>
        </p:txBody>
      </p:sp>
      <p:sp>
        <p:nvSpPr>
          <p:cNvPr id="6" name="Content Placeholder 1"/>
          <p:cNvSpPr>
            <a:spLocks noGrp="1"/>
          </p:cNvSpPr>
          <p:nvPr>
            <p:ph sz="quarter" idx="19" hasCustomPrompt="1"/>
          </p:nvPr>
        </p:nvSpPr>
        <p:spPr>
          <a:xfrm>
            <a:off x="4704055" y="1327356"/>
            <a:ext cx="3989301" cy="3172662"/>
          </a:xfrm>
        </p:spPr>
        <p:txBody>
          <a:bodyPr anchor="ctr">
            <a:normAutofit/>
          </a:bodyPr>
          <a:lstStyle>
            <a:lvl1pPr marL="55960" indent="-13097" algn="l">
              <a:spcBef>
                <a:spcPts val="1200"/>
              </a:spcBef>
              <a:spcAft>
                <a:spcPts val="0"/>
              </a:spcAft>
              <a:buClr>
                <a:schemeClr val="accent1"/>
              </a:buClr>
              <a:buSzPct val="25000"/>
              <a:buFont typeface="Myriad Pro" panose="020B0503030403020204" pitchFamily="34" charset="0"/>
              <a:buChar char=" "/>
              <a:defRPr sz="2100" b="0" i="0" baseline="0">
                <a:solidFill>
                  <a:schemeClr val="tx1"/>
                </a:solidFill>
                <a:latin typeface="+mn-lt"/>
              </a:defRPr>
            </a:lvl1pPr>
            <a:lvl2pPr marL="55960" indent="-13097" algn="l">
              <a:spcBef>
                <a:spcPts val="0"/>
              </a:spcBef>
              <a:spcAft>
                <a:spcPts val="0"/>
              </a:spcAft>
              <a:buClr>
                <a:schemeClr val="accent1"/>
              </a:buClr>
              <a:buSzPct val="25000"/>
              <a:buFont typeface="Myriad Pro" panose="020B0503030403020204" pitchFamily="34" charset="0"/>
              <a:buChar char=" "/>
              <a:defRPr lang="en-US" sz="1800" b="0" i="0" kern="1200" baseline="0" dirty="0" smtClean="0">
                <a:solidFill>
                  <a:schemeClr val="accent1"/>
                </a:solidFill>
                <a:latin typeface="+mn-lt"/>
                <a:ea typeface="+mn-ea"/>
                <a:cs typeface="Arial"/>
              </a:defRPr>
            </a:lvl2pPr>
            <a:lvl3pPr marL="42863" indent="0" algn="l">
              <a:spcBef>
                <a:spcPts val="0"/>
              </a:spcBef>
              <a:buClr>
                <a:srgbClr val="FF6600"/>
              </a:buClr>
              <a:buSzPct val="25000"/>
              <a:buFont typeface="Myriad Pro" panose="020B0503030403020204" pitchFamily="34" charset="0"/>
              <a:buChar char=" "/>
              <a:defRPr sz="1650" b="0" i="0" baseline="0">
                <a:solidFill>
                  <a:schemeClr val="accent1"/>
                </a:solidFill>
                <a:latin typeface="Myriad Pro Light" panose="020B0403030403020204" pitchFamily="34" charset="0"/>
              </a:defRPr>
            </a:lvl3pPr>
            <a:lvl4pPr marL="662434" indent="0" algn="ctr">
              <a:buClr>
                <a:srgbClr val="FF6600"/>
              </a:buClr>
              <a:buSzPct val="70000"/>
              <a:buFontTx/>
              <a:buNone/>
              <a:defRPr sz="2400" b="0" i="0" baseline="0">
                <a:latin typeface="Helvetica Light"/>
                <a:cs typeface="Arial"/>
              </a:defRPr>
            </a:lvl4pPr>
            <a:lvl5pPr marL="882227" indent="-222847">
              <a:buClrTx/>
              <a:defRPr sz="1600">
                <a:latin typeface="Arial"/>
                <a:cs typeface="Arial"/>
              </a:defRPr>
            </a:lvl5pPr>
          </a:lstStyle>
          <a:p>
            <a:pPr lvl="0"/>
            <a:r>
              <a:rPr lang="en-US" dirty="0"/>
              <a:t>Click to edit text or click the image icon to add a graphic</a:t>
            </a:r>
          </a:p>
          <a:p>
            <a:pPr lvl="1"/>
            <a:r>
              <a:rPr lang="en-US" dirty="0"/>
              <a:t>Second level</a:t>
            </a:r>
          </a:p>
        </p:txBody>
      </p:sp>
    </p:spTree>
    <p:extLst>
      <p:ext uri="{BB962C8B-B14F-4D97-AF65-F5344CB8AC3E}">
        <p14:creationId xmlns:p14="http://schemas.microsoft.com/office/powerpoint/2010/main" val="2189154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4705698"/>
            <a:ext cx="9144000" cy="437802"/>
          </a:xfrm>
          <a:prstGeom prst="rect">
            <a:avLst/>
          </a:prstGeom>
          <a:solidFill>
            <a:schemeClr val="tx1">
              <a:lumMod val="10000"/>
              <a:lumOff val="90000"/>
              <a:alpha val="42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0102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11" name="Content 2 Placeholder"/>
          <p:cNvSpPr>
            <a:spLocks noGrp="1"/>
          </p:cNvSpPr>
          <p:nvPr>
            <p:ph sz="quarter" idx="23" hasCustomPrompt="1"/>
          </p:nvPr>
        </p:nvSpPr>
        <p:spPr>
          <a:xfrm>
            <a:off x="4692662" y="2004058"/>
            <a:ext cx="3995928" cy="2505456"/>
          </a:xfrm>
        </p:spPr>
        <p:txBody>
          <a:bodyPr>
            <a:normAutofit/>
          </a:bodyPr>
          <a:lstStyle>
            <a:lvl1pPr>
              <a:defRPr sz="1950"/>
            </a:lvl1pPr>
            <a:lvl3pPr>
              <a:defRPr sz="1650"/>
            </a:lvl3pPr>
            <a:lvl4pPr>
              <a:defRPr sz="1500"/>
            </a:lvl4pPr>
            <a:lvl5pPr>
              <a:defRPr sz="1350"/>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ubtitle 2"/>
          <p:cNvSpPr>
            <a:spLocks noGrp="1"/>
          </p:cNvSpPr>
          <p:nvPr>
            <p:ph type="body" sz="quarter" idx="18" hasCustomPrompt="1"/>
          </p:nvPr>
        </p:nvSpPr>
        <p:spPr>
          <a:xfrm>
            <a:off x="4692662" y="1326476"/>
            <a:ext cx="3987789" cy="559059"/>
          </a:xfrm>
        </p:spPr>
        <p:txBody>
          <a:bodyPr anchor="ctr">
            <a:normAutofit/>
          </a:bodyPr>
          <a:lstStyle>
            <a:lvl1pPr marL="0" indent="0" algn="l">
              <a:buNone/>
              <a:defRPr sz="2100" b="0" i="0">
                <a:solidFill>
                  <a:schemeClr val="accent1"/>
                </a:solidFill>
                <a:latin typeface="Myriad Pro" panose="020B0503030403020204" pitchFamily="34" charset="0"/>
              </a:defRPr>
            </a:lvl1pPr>
          </a:lstStyle>
          <a:p>
            <a:pPr lvl="0"/>
            <a:r>
              <a:rPr lang="en-US" dirty="0"/>
              <a:t>Click to Edit Column Title</a:t>
            </a:r>
          </a:p>
        </p:txBody>
      </p:sp>
      <p:sp>
        <p:nvSpPr>
          <p:cNvPr id="4" name="Content 1 Placeholder"/>
          <p:cNvSpPr>
            <a:spLocks noGrp="1"/>
          </p:cNvSpPr>
          <p:nvPr>
            <p:ph sz="quarter" idx="22" hasCustomPrompt="1"/>
          </p:nvPr>
        </p:nvSpPr>
        <p:spPr>
          <a:xfrm>
            <a:off x="454026" y="2004058"/>
            <a:ext cx="3995928" cy="2505456"/>
          </a:xfrm>
        </p:spPr>
        <p:txBody>
          <a:bodyPr>
            <a:normAutofit/>
          </a:bodyPr>
          <a:lstStyle>
            <a:lvl1pPr>
              <a:defRPr sz="1950"/>
            </a:lvl1pPr>
            <a:lvl2pPr>
              <a:defRPr sz="1800"/>
            </a:lvl2pPr>
            <a:lvl3pPr>
              <a:defRPr sz="1650"/>
            </a:lvl3pPr>
            <a:lvl4pPr>
              <a:defRPr sz="1500"/>
            </a:lvl4pPr>
            <a:lvl5pPr>
              <a:defRPr sz="1350"/>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ubtitle 1"/>
          <p:cNvSpPr>
            <a:spLocks noGrp="1"/>
          </p:cNvSpPr>
          <p:nvPr>
            <p:ph type="body" sz="quarter" idx="17" hasCustomPrompt="1"/>
          </p:nvPr>
        </p:nvSpPr>
        <p:spPr>
          <a:xfrm>
            <a:off x="454027" y="1325318"/>
            <a:ext cx="3993752" cy="560218"/>
          </a:xfrm>
        </p:spPr>
        <p:txBody>
          <a:bodyPr anchor="ctr">
            <a:normAutofit/>
          </a:bodyPr>
          <a:lstStyle>
            <a:lvl1pPr marL="0" indent="0" algn="l">
              <a:buNone/>
              <a:defRPr sz="2100" b="0" i="0" baseline="0">
                <a:solidFill>
                  <a:schemeClr val="accent1"/>
                </a:solidFill>
                <a:latin typeface="Myriad Pro" panose="020B0503030403020204" pitchFamily="34" charset="0"/>
              </a:defRPr>
            </a:lvl1pPr>
          </a:lstStyle>
          <a:p>
            <a:pPr lvl="0"/>
            <a:r>
              <a:rPr lang="en-US" dirty="0"/>
              <a:t>Click to Edit Column Title</a:t>
            </a:r>
          </a:p>
        </p:txBody>
      </p:sp>
      <p:sp>
        <p:nvSpPr>
          <p:cNvPr id="20" name="Title"/>
          <p:cNvSpPr>
            <a:spLocks noGrp="1"/>
          </p:cNvSpPr>
          <p:nvPr>
            <p:ph type="title" hasCustomPrompt="1"/>
          </p:nvPr>
        </p:nvSpPr>
        <p:spPr>
          <a:xfrm>
            <a:off x="454028" y="140402"/>
            <a:ext cx="8243535" cy="1178237"/>
          </a:xfrm>
          <a:prstGeom prst="rect">
            <a:avLst/>
          </a:prstGeom>
        </p:spPr>
        <p:txBody>
          <a:bodyPr vert="horz" lIns="0" tIns="43960" rIns="87919" bIns="43960" rtlCol="0" anchor="ctr" anchorCtr="0">
            <a:noAutofit/>
          </a:bodyPr>
          <a:lstStyle>
            <a:lvl1pPr>
              <a:defRPr sz="3300">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1208874834"/>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5405224" y="1318638"/>
            <a:ext cx="3388094" cy="3179461"/>
          </a:xfrm>
          <a:prstGeom prst="rect">
            <a:avLst/>
          </a:prstGeom>
          <a:solidFill>
            <a:schemeClr val="bg1">
              <a:lumMod val="95000"/>
            </a:schemeClr>
          </a:solidFill>
          <a:ln w="12700">
            <a:miter lim="400000"/>
          </a:ln>
        </p:spPr>
        <p:txBody>
          <a:bodyPr lIns="28574" tIns="28575" rIns="28574" bIns="28575" anchor="ctr"/>
          <a:lstStyle/>
          <a:p>
            <a:pPr defTabSz="439587">
              <a:defRPr sz="2400"/>
            </a:pPr>
            <a:endParaRPr sz="2400">
              <a:solidFill>
                <a:srgbClr val="333333"/>
              </a:solidFill>
            </a:endParaRPr>
          </a:p>
        </p:txBody>
      </p:sp>
      <p:sp>
        <p:nvSpPr>
          <p:cNvPr id="8" name="Right Placeholder"/>
          <p:cNvSpPr>
            <a:spLocks noGrp="1"/>
          </p:cNvSpPr>
          <p:nvPr>
            <p:ph sz="quarter" idx="18" hasCustomPrompt="1"/>
          </p:nvPr>
        </p:nvSpPr>
        <p:spPr>
          <a:xfrm>
            <a:off x="5576832" y="1479175"/>
            <a:ext cx="3023836" cy="2868708"/>
          </a:xfrm>
        </p:spPr>
        <p:txBody>
          <a:bodyPr anchor="ctr">
            <a:normAutofit/>
          </a:bodyPr>
          <a:lstStyle>
            <a:lvl1pPr marL="0" indent="0" algn="ctr">
              <a:buClr>
                <a:schemeClr val="accent1"/>
              </a:buClr>
              <a:buNone/>
              <a:defRPr sz="1800" baseline="0">
                <a:solidFill>
                  <a:schemeClr val="tx1"/>
                </a:solidFill>
                <a:latin typeface="Myriad Pro" panose="020B0503030403020204" pitchFamily="34" charset="0"/>
              </a:defRPr>
            </a:lvl1pPr>
            <a:lvl2pPr>
              <a:buClr>
                <a:schemeClr val="bg1">
                  <a:lumMod val="65000"/>
                </a:schemeClr>
              </a:buClr>
              <a:defRPr sz="2100"/>
            </a:lvl2pPr>
            <a:lvl3pPr>
              <a:buClr>
                <a:schemeClr val="bg1">
                  <a:lumMod val="85000"/>
                </a:schemeClr>
              </a:buClr>
              <a:defRPr sz="1800"/>
            </a:lvl3pPr>
            <a:lvl4pPr>
              <a:defRPr sz="1600"/>
            </a:lvl4pPr>
            <a:lvl5pPr marL="659381" indent="0">
              <a:buNone/>
              <a:defRPr sz="1400"/>
            </a:lvl5pPr>
          </a:lstStyle>
          <a:p>
            <a:r>
              <a:rPr lang="en-US" dirty="0"/>
              <a:t>Drag picture </a:t>
            </a:r>
            <a:br>
              <a:rPr lang="en-US" dirty="0"/>
            </a:br>
            <a:r>
              <a:rPr lang="en-US" dirty="0"/>
              <a:t>to placeholder </a:t>
            </a:r>
            <a:br>
              <a:rPr lang="en-US" dirty="0"/>
            </a:br>
            <a:r>
              <a:rPr lang="en-US" dirty="0"/>
              <a:t>or click icon to </a:t>
            </a:r>
            <a:br>
              <a:rPr lang="en-US" dirty="0"/>
            </a:br>
            <a:r>
              <a:rPr lang="en-US" dirty="0"/>
              <a:t>add a graphic</a:t>
            </a:r>
          </a:p>
        </p:txBody>
      </p:sp>
      <p:sp>
        <p:nvSpPr>
          <p:cNvPr id="21" name="Left Content Placeholder"/>
          <p:cNvSpPr>
            <a:spLocks noGrp="1"/>
          </p:cNvSpPr>
          <p:nvPr>
            <p:ph sz="quarter" idx="13" hasCustomPrompt="1"/>
          </p:nvPr>
        </p:nvSpPr>
        <p:spPr>
          <a:xfrm>
            <a:off x="452345" y="1327357"/>
            <a:ext cx="4665010" cy="3172730"/>
          </a:xfrm>
        </p:spPr>
        <p:txBody>
          <a:bodyPr>
            <a:normAutofit/>
          </a:bodyPr>
          <a:lstStyle>
            <a:lvl1pPr marL="222847" indent="-222847">
              <a:buClr>
                <a:schemeClr val="accent1"/>
              </a:buClr>
              <a:buSzPct val="70000"/>
              <a:buFont typeface="Wingdings" charset="2"/>
              <a:buChar char="§"/>
              <a:defRPr sz="1950" b="0" i="0" baseline="0">
                <a:solidFill>
                  <a:schemeClr val="tx1"/>
                </a:solidFill>
                <a:latin typeface="+mn-lt"/>
              </a:defRPr>
            </a:lvl1pPr>
            <a:lvl2pPr marL="439587" indent="-216740">
              <a:buClr>
                <a:schemeClr val="bg1">
                  <a:lumMod val="65000"/>
                </a:schemeClr>
              </a:buClr>
              <a:buSzPct val="70000"/>
              <a:buFont typeface="Lucida Grande"/>
              <a:buChar char="-"/>
              <a:defRPr b="0" i="0" baseline="0">
                <a:solidFill>
                  <a:schemeClr val="tx1"/>
                </a:solidFill>
                <a:latin typeface="+mn-lt"/>
              </a:defRPr>
            </a:lvl2pPr>
            <a:lvl3pPr marL="662432" indent="-215216">
              <a:buClr>
                <a:schemeClr val="bg1">
                  <a:lumMod val="85000"/>
                </a:schemeClr>
              </a:buClr>
              <a:buSzPct val="70000"/>
              <a:buFont typeface="Lucida Grande"/>
              <a:buChar char="•"/>
              <a:defRPr sz="1650" b="0" i="0" baseline="0">
                <a:solidFill>
                  <a:schemeClr val="tx1"/>
                </a:solidFill>
                <a:latin typeface="+mn-lt"/>
              </a:defRPr>
            </a:lvl3pPr>
            <a:lvl4pPr marL="822701" indent="-160267">
              <a:buClr>
                <a:schemeClr val="bg1">
                  <a:lumMod val="85000"/>
                </a:schemeClr>
              </a:buClr>
              <a:buSzPct val="70000"/>
              <a:buFont typeface="Lucida Grande"/>
              <a:buChar char="•"/>
              <a:defRPr sz="1500" b="0" i="0" baseline="0">
                <a:solidFill>
                  <a:schemeClr val="tx1"/>
                </a:solidFill>
                <a:latin typeface="+mn-lt"/>
                <a:cs typeface="Arial"/>
              </a:defRPr>
            </a:lvl4pPr>
            <a:lvl5pPr marL="882227" indent="-222847">
              <a:buClrTx/>
              <a:defRPr sz="1600">
                <a:latin typeface="Arial"/>
                <a:cs typeface="Arial"/>
              </a:defRPr>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p:txBody>
      </p:sp>
      <p:sp>
        <p:nvSpPr>
          <p:cNvPr id="19" name="Title"/>
          <p:cNvSpPr>
            <a:spLocks noGrp="1"/>
          </p:cNvSpPr>
          <p:nvPr>
            <p:ph type="title" hasCustomPrompt="1"/>
          </p:nvPr>
        </p:nvSpPr>
        <p:spPr>
          <a:xfrm>
            <a:off x="454028" y="140402"/>
            <a:ext cx="8243535" cy="1178237"/>
          </a:xfrm>
          <a:prstGeom prst="rect">
            <a:avLst/>
          </a:prstGeom>
        </p:spPr>
        <p:txBody>
          <a:bodyPr vert="horz" lIns="0" tIns="43960" rIns="87919" bIns="43960" rtlCol="0" anchor="ctr" anchorCtr="0">
            <a:noAutofit/>
          </a:bodyPr>
          <a:lstStyle>
            <a:lvl1pPr>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385434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Column Text/Graphic">
    <p:spTree>
      <p:nvGrpSpPr>
        <p:cNvPr id="1" name=""/>
        <p:cNvGrpSpPr/>
        <p:nvPr/>
      </p:nvGrpSpPr>
      <p:grpSpPr>
        <a:xfrm>
          <a:off x="0" y="0"/>
          <a:ext cx="0" cy="0"/>
          <a:chOff x="0" y="0"/>
          <a:chExt cx="0" cy="0"/>
        </a:xfrm>
      </p:grpSpPr>
      <p:sp>
        <p:nvSpPr>
          <p:cNvPr id="18" name="Content Placeholder 3"/>
          <p:cNvSpPr>
            <a:spLocks noGrp="1"/>
          </p:cNvSpPr>
          <p:nvPr>
            <p:ph sz="quarter" idx="20" hasCustomPrompt="1"/>
          </p:nvPr>
        </p:nvSpPr>
        <p:spPr>
          <a:xfrm>
            <a:off x="6086041" y="1318639"/>
            <a:ext cx="2611523" cy="3172731"/>
          </a:xfrm>
        </p:spPr>
        <p:txBody>
          <a:bodyPr anchor="ctr">
            <a:normAutofit/>
          </a:bodyPr>
          <a:lstStyle>
            <a:lvl1pPr marL="0" indent="0" algn="ctr">
              <a:spcBef>
                <a:spcPts val="0"/>
              </a:spcBef>
              <a:spcAft>
                <a:spcPts val="600"/>
              </a:spcAft>
              <a:buClr>
                <a:srgbClr val="FF6600"/>
              </a:buClr>
              <a:buFontTx/>
              <a:buNone/>
              <a:defRPr sz="2100">
                <a:latin typeface="+mn-lt"/>
              </a:defRPr>
            </a:lvl1pPr>
            <a:lvl2pPr>
              <a:buClr>
                <a:srgbClr val="FF6600"/>
              </a:buClr>
              <a:defRPr sz="2100"/>
            </a:lvl2pPr>
            <a:lvl3pPr>
              <a:buClr>
                <a:srgbClr val="FF6600"/>
              </a:buClr>
              <a:defRPr sz="1800"/>
            </a:lvl3pPr>
            <a:lvl4pPr>
              <a:defRPr sz="1600"/>
            </a:lvl4pPr>
            <a:lvl5pPr marL="659381" indent="0">
              <a:buNone/>
              <a:defRPr sz="1400"/>
            </a:lvl5pPr>
          </a:lstStyle>
          <a:p>
            <a:pPr lvl="0"/>
            <a:r>
              <a:rPr lang="en-US" dirty="0"/>
              <a:t>Click to edit text or click the image icon to add a graphic</a:t>
            </a:r>
          </a:p>
        </p:txBody>
      </p:sp>
      <p:sp>
        <p:nvSpPr>
          <p:cNvPr id="12" name="Content Placeholder 2"/>
          <p:cNvSpPr>
            <a:spLocks noGrp="1"/>
          </p:cNvSpPr>
          <p:nvPr>
            <p:ph sz="quarter" idx="19" hasCustomPrompt="1"/>
          </p:nvPr>
        </p:nvSpPr>
        <p:spPr>
          <a:xfrm>
            <a:off x="3266240" y="1327355"/>
            <a:ext cx="2611523" cy="3172731"/>
          </a:xfrm>
        </p:spPr>
        <p:txBody>
          <a:bodyPr anchor="ctr">
            <a:normAutofit/>
          </a:bodyPr>
          <a:lstStyle>
            <a:lvl1pPr marL="0" indent="0" algn="ctr">
              <a:spcBef>
                <a:spcPts val="0"/>
              </a:spcBef>
              <a:spcAft>
                <a:spcPts val="600"/>
              </a:spcAft>
              <a:buClr>
                <a:srgbClr val="FF6600"/>
              </a:buClr>
              <a:buFontTx/>
              <a:buNone/>
              <a:defRPr sz="2100">
                <a:latin typeface="+mn-lt"/>
              </a:defRPr>
            </a:lvl1pPr>
            <a:lvl2pPr>
              <a:buClr>
                <a:srgbClr val="FF6600"/>
              </a:buClr>
              <a:defRPr sz="2100"/>
            </a:lvl2pPr>
            <a:lvl3pPr>
              <a:buClr>
                <a:srgbClr val="FF6600"/>
              </a:buClr>
              <a:defRPr sz="1800"/>
            </a:lvl3pPr>
            <a:lvl4pPr>
              <a:defRPr sz="1600"/>
            </a:lvl4pPr>
            <a:lvl5pPr marL="659381" indent="0">
              <a:buNone/>
              <a:defRPr sz="1400"/>
            </a:lvl5pPr>
          </a:lstStyle>
          <a:p>
            <a:pPr lvl="0"/>
            <a:r>
              <a:rPr lang="en-US" dirty="0"/>
              <a:t>Click to edit text or click the image icon to add a graphic</a:t>
            </a:r>
          </a:p>
        </p:txBody>
      </p:sp>
      <p:sp>
        <p:nvSpPr>
          <p:cNvPr id="16" name="Content Placeholder 1"/>
          <p:cNvSpPr>
            <a:spLocks noGrp="1"/>
          </p:cNvSpPr>
          <p:nvPr>
            <p:ph sz="quarter" idx="18" hasCustomPrompt="1"/>
          </p:nvPr>
        </p:nvSpPr>
        <p:spPr>
          <a:xfrm>
            <a:off x="454029" y="1327355"/>
            <a:ext cx="2611523" cy="3172731"/>
          </a:xfrm>
        </p:spPr>
        <p:txBody>
          <a:bodyPr anchor="ctr">
            <a:normAutofit/>
          </a:bodyPr>
          <a:lstStyle>
            <a:lvl1pPr marL="0" indent="0" algn="ctr">
              <a:spcBef>
                <a:spcPts val="0"/>
              </a:spcBef>
              <a:spcAft>
                <a:spcPts val="600"/>
              </a:spcAft>
              <a:buClr>
                <a:srgbClr val="FF6600"/>
              </a:buClr>
              <a:buFontTx/>
              <a:buNone/>
              <a:defRPr sz="2100" baseline="0">
                <a:latin typeface="+mn-lt"/>
              </a:defRPr>
            </a:lvl1pPr>
            <a:lvl2pPr marL="222847" indent="0" algn="ctr">
              <a:buClr>
                <a:srgbClr val="FF6600"/>
              </a:buClr>
              <a:buFontTx/>
              <a:buNone/>
              <a:defRPr sz="2100"/>
            </a:lvl2pPr>
            <a:lvl3pPr marL="447217" indent="0" algn="ctr">
              <a:buClr>
                <a:srgbClr val="FF6600"/>
              </a:buClr>
              <a:buFontTx/>
              <a:buNone/>
              <a:defRPr sz="1800"/>
            </a:lvl3pPr>
            <a:lvl4pPr>
              <a:defRPr sz="1600"/>
            </a:lvl4pPr>
            <a:lvl5pPr marL="659381" indent="0">
              <a:buNone/>
              <a:defRPr sz="1400"/>
            </a:lvl5pPr>
          </a:lstStyle>
          <a:p>
            <a:pPr lvl="0"/>
            <a:r>
              <a:rPr lang="en-US" dirty="0"/>
              <a:t>Click to edit text or click the image icon to add a graphic</a:t>
            </a:r>
          </a:p>
        </p:txBody>
      </p:sp>
      <p:sp>
        <p:nvSpPr>
          <p:cNvPr id="20" name="Title"/>
          <p:cNvSpPr>
            <a:spLocks noGrp="1"/>
          </p:cNvSpPr>
          <p:nvPr>
            <p:ph type="title" hasCustomPrompt="1"/>
          </p:nvPr>
        </p:nvSpPr>
        <p:spPr>
          <a:xfrm>
            <a:off x="454028" y="140402"/>
            <a:ext cx="8243535" cy="1178237"/>
          </a:xfrm>
          <a:prstGeom prst="rect">
            <a:avLst/>
          </a:prstGeom>
        </p:spPr>
        <p:txBody>
          <a:bodyPr vert="horz" lIns="0" tIns="43960" rIns="87919" bIns="43960" rtlCol="0" anchor="ctr" anchorCtr="0">
            <a:noAutofit/>
          </a:bodyPr>
          <a:lstStyle>
            <a:lvl1pPr>
              <a:defRPr>
                <a:solidFill>
                  <a:schemeClr val="tx1"/>
                </a:solidFill>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13599213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Color Chunking">
    <p:spTree>
      <p:nvGrpSpPr>
        <p:cNvPr id="1" name=""/>
        <p:cNvGrpSpPr/>
        <p:nvPr/>
      </p:nvGrpSpPr>
      <p:grpSpPr>
        <a:xfrm>
          <a:off x="0" y="0"/>
          <a:ext cx="0" cy="0"/>
          <a:chOff x="0" y="0"/>
          <a:chExt cx="0" cy="0"/>
        </a:xfrm>
      </p:grpSpPr>
      <p:sp>
        <p:nvSpPr>
          <p:cNvPr id="12" name="Blue Box"/>
          <p:cNvSpPr>
            <a:spLocks noGrp="1"/>
          </p:cNvSpPr>
          <p:nvPr>
            <p:ph type="body" sz="quarter" idx="38" hasCustomPrompt="1"/>
          </p:nvPr>
        </p:nvSpPr>
        <p:spPr>
          <a:xfrm>
            <a:off x="4658340" y="3101061"/>
            <a:ext cx="2596896" cy="1563624"/>
          </a:xfrm>
          <a:solidFill>
            <a:schemeClr val="accent3"/>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3" name="Gray Box"/>
          <p:cNvSpPr>
            <a:spLocks noGrp="1"/>
          </p:cNvSpPr>
          <p:nvPr>
            <p:ph type="body" sz="quarter" idx="39" hasCustomPrompt="1"/>
          </p:nvPr>
        </p:nvSpPr>
        <p:spPr>
          <a:xfrm>
            <a:off x="1866311" y="3101061"/>
            <a:ext cx="2596896" cy="1563624"/>
          </a:xfrm>
          <a:solidFill>
            <a:schemeClr val="bg1">
              <a:lumMod val="65000"/>
            </a:schemeClr>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1" name="Green Box"/>
          <p:cNvSpPr>
            <a:spLocks noGrp="1"/>
          </p:cNvSpPr>
          <p:nvPr>
            <p:ph type="body" sz="quarter" idx="37" hasCustomPrompt="1"/>
          </p:nvPr>
        </p:nvSpPr>
        <p:spPr>
          <a:xfrm>
            <a:off x="4658340" y="1352296"/>
            <a:ext cx="2596896" cy="1563624"/>
          </a:xfrm>
          <a:solidFill>
            <a:schemeClr val="accent4"/>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5" name="Orange Box"/>
          <p:cNvSpPr>
            <a:spLocks noGrp="1"/>
          </p:cNvSpPr>
          <p:nvPr>
            <p:ph type="body" sz="quarter" idx="36"/>
          </p:nvPr>
        </p:nvSpPr>
        <p:spPr>
          <a:xfrm>
            <a:off x="1866311" y="1352296"/>
            <a:ext cx="2596896" cy="1563624"/>
          </a:xfrm>
          <a:solidFill>
            <a:schemeClr val="accent1"/>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a:t>Click to edit Master text styles</a:t>
            </a:r>
          </a:p>
        </p:txBody>
      </p:sp>
      <p:sp>
        <p:nvSpPr>
          <p:cNvPr id="27" name="Title"/>
          <p:cNvSpPr>
            <a:spLocks noGrp="1"/>
          </p:cNvSpPr>
          <p:nvPr>
            <p:ph type="title" hasCustomPrompt="1"/>
          </p:nvPr>
        </p:nvSpPr>
        <p:spPr>
          <a:xfrm>
            <a:off x="454028" y="140402"/>
            <a:ext cx="8243535" cy="1178237"/>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6538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 Color Chunking">
    <p:spTree>
      <p:nvGrpSpPr>
        <p:cNvPr id="1" name=""/>
        <p:cNvGrpSpPr/>
        <p:nvPr/>
      </p:nvGrpSpPr>
      <p:grpSpPr>
        <a:xfrm>
          <a:off x="0" y="0"/>
          <a:ext cx="0" cy="0"/>
          <a:chOff x="0" y="0"/>
          <a:chExt cx="0" cy="0"/>
        </a:xfrm>
      </p:grpSpPr>
      <p:sp>
        <p:nvSpPr>
          <p:cNvPr id="11" name="Bottom Right Box"/>
          <p:cNvSpPr>
            <a:spLocks noGrp="1"/>
          </p:cNvSpPr>
          <p:nvPr>
            <p:ph type="body" sz="quarter" idx="39" hasCustomPrompt="1"/>
          </p:nvPr>
        </p:nvSpPr>
        <p:spPr>
          <a:xfrm>
            <a:off x="6071408" y="3122229"/>
            <a:ext cx="2596896" cy="1563624"/>
          </a:xfrm>
          <a:solidFill>
            <a:schemeClr val="accent5"/>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2" name="Middle Bottom Box"/>
          <p:cNvSpPr>
            <a:spLocks noGrp="1"/>
          </p:cNvSpPr>
          <p:nvPr>
            <p:ph type="body" sz="quarter" idx="40" hasCustomPrompt="1"/>
          </p:nvPr>
        </p:nvSpPr>
        <p:spPr>
          <a:xfrm>
            <a:off x="3270370" y="3122229"/>
            <a:ext cx="2596896" cy="1563624"/>
          </a:xfrm>
          <a:solidFill>
            <a:schemeClr val="accent3"/>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3" name="Bottom Left Box"/>
          <p:cNvSpPr>
            <a:spLocks noGrp="1"/>
          </p:cNvSpPr>
          <p:nvPr>
            <p:ph type="body" sz="quarter" idx="41" hasCustomPrompt="1"/>
          </p:nvPr>
        </p:nvSpPr>
        <p:spPr>
          <a:xfrm>
            <a:off x="469332" y="3122229"/>
            <a:ext cx="2596896" cy="1563624"/>
          </a:xfrm>
          <a:solidFill>
            <a:schemeClr val="tx1"/>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0" name="Top Right Box"/>
          <p:cNvSpPr>
            <a:spLocks noGrp="1"/>
          </p:cNvSpPr>
          <p:nvPr>
            <p:ph type="body" sz="quarter" idx="38" hasCustomPrompt="1"/>
          </p:nvPr>
        </p:nvSpPr>
        <p:spPr>
          <a:xfrm>
            <a:off x="6071408" y="1351280"/>
            <a:ext cx="2596896" cy="1563624"/>
          </a:xfrm>
          <a:solidFill>
            <a:schemeClr val="tx2">
              <a:lumMod val="60000"/>
              <a:lumOff val="40000"/>
            </a:schemeClr>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9" name="Top Middle Box"/>
          <p:cNvSpPr>
            <a:spLocks noGrp="1"/>
          </p:cNvSpPr>
          <p:nvPr>
            <p:ph type="body" sz="quarter" idx="37" hasCustomPrompt="1"/>
          </p:nvPr>
        </p:nvSpPr>
        <p:spPr>
          <a:xfrm>
            <a:off x="3270370" y="1351280"/>
            <a:ext cx="2596896" cy="1563624"/>
          </a:xfrm>
          <a:solidFill>
            <a:schemeClr val="accent1"/>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4" name="Top Left Box"/>
          <p:cNvSpPr>
            <a:spLocks noGrp="1"/>
          </p:cNvSpPr>
          <p:nvPr>
            <p:ph type="body" sz="quarter" idx="42" hasCustomPrompt="1"/>
          </p:nvPr>
        </p:nvSpPr>
        <p:spPr>
          <a:xfrm>
            <a:off x="469332" y="1351280"/>
            <a:ext cx="2596896" cy="1563624"/>
          </a:xfrm>
          <a:solidFill>
            <a:schemeClr val="accent4"/>
          </a:solidFill>
        </p:spPr>
        <p:txBody>
          <a:bodyPr lIns="45720" tIns="45720" rIns="45720" bIns="45720" anchor="ctr">
            <a:normAutofit/>
          </a:bodyPr>
          <a:lstStyle>
            <a:lvl1pPr marL="0" indent="0" algn="ctr">
              <a:buNone/>
              <a:defRPr sz="2400">
                <a:solidFill>
                  <a:schemeClr val="bg1"/>
                </a:solidFill>
                <a:latin typeface="Myriad Pro" panose="020B0503030403020204" pitchFamily="34" charset="0"/>
              </a:defRPr>
            </a:lvl1pPr>
            <a:lvl2pPr marL="222847" indent="0">
              <a:buNone/>
              <a:defRPr/>
            </a:lvl2pPr>
            <a:lvl3pPr marL="447217" indent="0">
              <a:buNone/>
              <a:defRPr/>
            </a:lvl3pPr>
            <a:lvl4pPr marL="662434" indent="0">
              <a:buNone/>
              <a:defRPr/>
            </a:lvl4pPr>
            <a:lvl5pPr marL="822698" indent="0">
              <a:buNone/>
              <a:defRPr/>
            </a:lvl5pPr>
          </a:lstStyle>
          <a:p>
            <a:pPr lvl="0"/>
            <a:r>
              <a:rPr lang="en-US" dirty="0"/>
              <a:t>Click to edit text</a:t>
            </a:r>
          </a:p>
        </p:txBody>
      </p:sp>
      <p:sp>
        <p:nvSpPr>
          <p:cNvPr id="15" name="Title"/>
          <p:cNvSpPr>
            <a:spLocks noGrp="1"/>
          </p:cNvSpPr>
          <p:nvPr>
            <p:ph type="title" hasCustomPrompt="1"/>
          </p:nvPr>
        </p:nvSpPr>
        <p:spPr>
          <a:xfrm>
            <a:off x="454028" y="140402"/>
            <a:ext cx="8243535" cy="1178237"/>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3898301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con Chunking">
    <p:spTree>
      <p:nvGrpSpPr>
        <p:cNvPr id="1" name=""/>
        <p:cNvGrpSpPr/>
        <p:nvPr/>
      </p:nvGrpSpPr>
      <p:grpSpPr>
        <a:xfrm>
          <a:off x="0" y="0"/>
          <a:ext cx="0" cy="0"/>
          <a:chOff x="0" y="0"/>
          <a:chExt cx="0" cy="0"/>
        </a:xfrm>
      </p:grpSpPr>
      <p:sp>
        <p:nvSpPr>
          <p:cNvPr id="12" name="Text Placeholder 11"/>
          <p:cNvSpPr>
            <a:spLocks noGrp="1"/>
          </p:cNvSpPr>
          <p:nvPr>
            <p:ph type="body" sz="quarter" idx="28" hasCustomPrompt="1"/>
          </p:nvPr>
        </p:nvSpPr>
        <p:spPr>
          <a:xfrm>
            <a:off x="456974" y="1425576"/>
            <a:ext cx="1916112" cy="2830513"/>
          </a:xfrm>
          <a:solidFill>
            <a:schemeClr val="accent4"/>
          </a:solidFill>
        </p:spPr>
        <p:txBody>
          <a:bodyPr tIns="45720" bIns="45720" anchor="b">
            <a:normAutofit/>
          </a:bodyPr>
          <a:lstStyle>
            <a:lvl1pPr marL="0" indent="0" algn="ctr">
              <a:buNone/>
              <a:defRPr sz="1800">
                <a:solidFill>
                  <a:schemeClr val="bg1"/>
                </a:solidFill>
              </a:defRPr>
            </a:lvl1pPr>
            <a:lvl2pPr marL="222847" indent="0" algn="ctr">
              <a:buNone/>
              <a:defRPr>
                <a:solidFill>
                  <a:schemeClr val="bg1"/>
                </a:solidFill>
              </a:defRPr>
            </a:lvl2pPr>
            <a:lvl3pPr marL="0" indent="0" algn="ctr">
              <a:buNone/>
              <a:defRPr>
                <a:solidFill>
                  <a:schemeClr val="bg1"/>
                </a:solidFill>
              </a:defRPr>
            </a:lvl3pPr>
            <a:lvl4pPr marL="662434" indent="0" algn="ctr">
              <a:buNone/>
              <a:defRPr>
                <a:solidFill>
                  <a:schemeClr val="bg1"/>
                </a:solidFill>
              </a:defRPr>
            </a:lvl4pPr>
            <a:lvl5pPr marL="822698" indent="0" algn="ctr">
              <a:buNone/>
              <a:defRPr>
                <a:solidFill>
                  <a:schemeClr val="bg1"/>
                </a:solidFill>
              </a:defRPr>
            </a:lvl5pPr>
          </a:lstStyle>
          <a:p>
            <a:pPr lvl="0"/>
            <a:r>
              <a:rPr lang="en-US" dirty="0"/>
              <a:t>Click to edit text</a:t>
            </a:r>
          </a:p>
        </p:txBody>
      </p:sp>
      <p:sp>
        <p:nvSpPr>
          <p:cNvPr id="26" name="Text Placeholder 11"/>
          <p:cNvSpPr>
            <a:spLocks noGrp="1"/>
          </p:cNvSpPr>
          <p:nvPr>
            <p:ph type="body" sz="quarter" idx="29" hasCustomPrompt="1"/>
          </p:nvPr>
        </p:nvSpPr>
        <p:spPr>
          <a:xfrm>
            <a:off x="2568802" y="1425576"/>
            <a:ext cx="1916112" cy="2830513"/>
          </a:xfrm>
          <a:solidFill>
            <a:schemeClr val="accent4"/>
          </a:solidFill>
        </p:spPr>
        <p:txBody>
          <a:bodyPr tIns="45720" bIns="45720" anchor="b">
            <a:normAutofit/>
          </a:bodyPr>
          <a:lstStyle>
            <a:lvl1pPr marL="0" indent="0" algn="ctr">
              <a:buNone/>
              <a:defRPr sz="1800">
                <a:solidFill>
                  <a:schemeClr val="bg1"/>
                </a:solidFill>
              </a:defRPr>
            </a:lvl1pPr>
            <a:lvl2pPr marL="222847" indent="0" algn="ctr">
              <a:buNone/>
              <a:defRPr>
                <a:solidFill>
                  <a:schemeClr val="bg1"/>
                </a:solidFill>
              </a:defRPr>
            </a:lvl2pPr>
            <a:lvl3pPr marL="0" indent="0" algn="ctr">
              <a:buNone/>
              <a:defRPr>
                <a:solidFill>
                  <a:schemeClr val="bg1"/>
                </a:solidFill>
              </a:defRPr>
            </a:lvl3pPr>
            <a:lvl4pPr marL="662434" indent="0" algn="ctr">
              <a:buNone/>
              <a:defRPr>
                <a:solidFill>
                  <a:schemeClr val="bg1"/>
                </a:solidFill>
              </a:defRPr>
            </a:lvl4pPr>
            <a:lvl5pPr marL="822698" indent="0" algn="ctr">
              <a:buNone/>
              <a:defRPr>
                <a:solidFill>
                  <a:schemeClr val="bg1"/>
                </a:solidFill>
              </a:defRPr>
            </a:lvl5pPr>
          </a:lstStyle>
          <a:p>
            <a:pPr lvl="0"/>
            <a:r>
              <a:rPr lang="en-US" dirty="0"/>
              <a:t>Click to edit text</a:t>
            </a:r>
          </a:p>
        </p:txBody>
      </p:sp>
      <p:sp>
        <p:nvSpPr>
          <p:cNvPr id="28" name="Text Placeholder 11"/>
          <p:cNvSpPr>
            <a:spLocks noGrp="1"/>
          </p:cNvSpPr>
          <p:nvPr>
            <p:ph type="body" sz="quarter" idx="30" hasCustomPrompt="1"/>
          </p:nvPr>
        </p:nvSpPr>
        <p:spPr>
          <a:xfrm>
            <a:off x="4680630" y="1425576"/>
            <a:ext cx="1916112" cy="2830513"/>
          </a:xfrm>
          <a:solidFill>
            <a:schemeClr val="accent4"/>
          </a:solidFill>
        </p:spPr>
        <p:txBody>
          <a:bodyPr tIns="45720" bIns="45720" anchor="b">
            <a:normAutofit/>
          </a:bodyPr>
          <a:lstStyle>
            <a:lvl1pPr marL="0" indent="0" algn="ctr">
              <a:buNone/>
              <a:defRPr sz="1800">
                <a:solidFill>
                  <a:schemeClr val="bg1"/>
                </a:solidFill>
              </a:defRPr>
            </a:lvl1pPr>
            <a:lvl2pPr marL="222847" indent="0" algn="ctr">
              <a:buNone/>
              <a:defRPr>
                <a:solidFill>
                  <a:schemeClr val="bg1"/>
                </a:solidFill>
              </a:defRPr>
            </a:lvl2pPr>
            <a:lvl3pPr marL="0" indent="0" algn="ctr">
              <a:buNone/>
              <a:defRPr>
                <a:solidFill>
                  <a:schemeClr val="bg1"/>
                </a:solidFill>
              </a:defRPr>
            </a:lvl3pPr>
            <a:lvl4pPr marL="662434" indent="0" algn="ctr">
              <a:buNone/>
              <a:defRPr>
                <a:solidFill>
                  <a:schemeClr val="bg1"/>
                </a:solidFill>
              </a:defRPr>
            </a:lvl4pPr>
            <a:lvl5pPr marL="822698" indent="0" algn="ctr">
              <a:buNone/>
              <a:defRPr>
                <a:solidFill>
                  <a:schemeClr val="bg1"/>
                </a:solidFill>
              </a:defRPr>
            </a:lvl5pPr>
          </a:lstStyle>
          <a:p>
            <a:pPr lvl="0"/>
            <a:r>
              <a:rPr lang="en-US" dirty="0"/>
              <a:t>Click to edit text</a:t>
            </a:r>
          </a:p>
        </p:txBody>
      </p:sp>
      <p:sp>
        <p:nvSpPr>
          <p:cNvPr id="29" name="Text Placeholder 11"/>
          <p:cNvSpPr>
            <a:spLocks noGrp="1"/>
          </p:cNvSpPr>
          <p:nvPr>
            <p:ph type="body" sz="quarter" idx="31" hasCustomPrompt="1"/>
          </p:nvPr>
        </p:nvSpPr>
        <p:spPr>
          <a:xfrm>
            <a:off x="6792458" y="1425576"/>
            <a:ext cx="1916112" cy="2830513"/>
          </a:xfrm>
          <a:solidFill>
            <a:schemeClr val="accent4"/>
          </a:solidFill>
        </p:spPr>
        <p:txBody>
          <a:bodyPr tIns="45720" bIns="45720" anchor="b">
            <a:normAutofit/>
          </a:bodyPr>
          <a:lstStyle>
            <a:lvl1pPr marL="0" indent="0" algn="ctr">
              <a:buNone/>
              <a:defRPr sz="1800">
                <a:solidFill>
                  <a:schemeClr val="bg1"/>
                </a:solidFill>
              </a:defRPr>
            </a:lvl1pPr>
            <a:lvl2pPr marL="222847" indent="0" algn="ctr">
              <a:buNone/>
              <a:defRPr>
                <a:solidFill>
                  <a:schemeClr val="bg1"/>
                </a:solidFill>
              </a:defRPr>
            </a:lvl2pPr>
            <a:lvl3pPr marL="0" indent="0" algn="ctr">
              <a:buNone/>
              <a:defRPr>
                <a:solidFill>
                  <a:schemeClr val="bg1"/>
                </a:solidFill>
              </a:defRPr>
            </a:lvl3pPr>
            <a:lvl4pPr marL="662434" indent="0" algn="ctr">
              <a:buNone/>
              <a:defRPr>
                <a:solidFill>
                  <a:schemeClr val="bg1"/>
                </a:solidFill>
              </a:defRPr>
            </a:lvl4pPr>
            <a:lvl5pPr marL="822698" indent="0" algn="ctr">
              <a:buNone/>
              <a:defRPr>
                <a:solidFill>
                  <a:schemeClr val="bg1"/>
                </a:solidFill>
              </a:defRPr>
            </a:lvl5pPr>
          </a:lstStyle>
          <a:p>
            <a:pPr lvl="0"/>
            <a:r>
              <a:rPr lang="en-US" dirty="0"/>
              <a:t>Click to edit text</a:t>
            </a:r>
          </a:p>
        </p:txBody>
      </p:sp>
      <p:sp>
        <p:nvSpPr>
          <p:cNvPr id="34" name="Right 2 Placeholder"/>
          <p:cNvSpPr>
            <a:spLocks noGrp="1"/>
          </p:cNvSpPr>
          <p:nvPr>
            <p:ph sz="quarter" idx="27" hasCustomPrompt="1"/>
          </p:nvPr>
        </p:nvSpPr>
        <p:spPr>
          <a:xfrm>
            <a:off x="6910830" y="1571626"/>
            <a:ext cx="1651000" cy="1736725"/>
          </a:xfrm>
        </p:spPr>
        <p:txBody>
          <a:bodyPr anchor="ctr">
            <a:normAutofit/>
          </a:bodyPr>
          <a:lstStyle>
            <a:lvl1pPr marL="0" indent="0" algn="ctr">
              <a:buNone/>
              <a:defRPr sz="1350">
                <a:solidFill>
                  <a:srgbClr val="000000"/>
                </a:solidFill>
                <a:latin typeface="Myriad Pro" panose="020B0503030403020204" pitchFamily="34" charset="0"/>
              </a:defRPr>
            </a:lvl1pPr>
          </a:lstStyle>
          <a:p>
            <a:r>
              <a:rPr lang="en-US" dirty="0"/>
              <a:t>Drag picture to placeholder or click icon to add</a:t>
            </a:r>
          </a:p>
        </p:txBody>
      </p:sp>
      <p:sp>
        <p:nvSpPr>
          <p:cNvPr id="25" name="Right 1 Placeholder"/>
          <p:cNvSpPr>
            <a:spLocks noGrp="1"/>
          </p:cNvSpPr>
          <p:nvPr>
            <p:ph sz="quarter" idx="25" hasCustomPrompt="1"/>
          </p:nvPr>
        </p:nvSpPr>
        <p:spPr>
          <a:xfrm>
            <a:off x="4802310" y="1571626"/>
            <a:ext cx="1651000" cy="1736725"/>
          </a:xfrm>
        </p:spPr>
        <p:txBody>
          <a:bodyPr anchor="ctr">
            <a:normAutofit/>
          </a:bodyPr>
          <a:lstStyle>
            <a:lvl1pPr marL="0" indent="0" algn="ctr">
              <a:buNone/>
              <a:defRPr sz="1350">
                <a:solidFill>
                  <a:srgbClr val="000000"/>
                </a:solidFill>
                <a:latin typeface="Myriad Pro" panose="020B0503030403020204" pitchFamily="34" charset="0"/>
              </a:defRPr>
            </a:lvl1pPr>
          </a:lstStyle>
          <a:p>
            <a:r>
              <a:rPr lang="en-US" dirty="0"/>
              <a:t>Drag picture to placeholder or click icon to add</a:t>
            </a:r>
          </a:p>
        </p:txBody>
      </p:sp>
      <p:sp>
        <p:nvSpPr>
          <p:cNvPr id="22" name="Left 2 Placeholder"/>
          <p:cNvSpPr>
            <a:spLocks noGrp="1"/>
          </p:cNvSpPr>
          <p:nvPr>
            <p:ph sz="quarter" idx="23" hasCustomPrompt="1"/>
          </p:nvPr>
        </p:nvSpPr>
        <p:spPr>
          <a:xfrm>
            <a:off x="2695605" y="1571626"/>
            <a:ext cx="1651000" cy="1736725"/>
          </a:xfrm>
        </p:spPr>
        <p:txBody>
          <a:bodyPr anchor="ctr">
            <a:normAutofit/>
          </a:bodyPr>
          <a:lstStyle>
            <a:lvl1pPr marL="0" indent="0" algn="ctr">
              <a:buNone/>
              <a:defRPr sz="1350">
                <a:solidFill>
                  <a:srgbClr val="000000"/>
                </a:solidFill>
                <a:latin typeface="Myriad Pro" panose="020B0503030403020204" pitchFamily="34" charset="0"/>
              </a:defRPr>
            </a:lvl1pPr>
          </a:lstStyle>
          <a:p>
            <a:r>
              <a:rPr lang="en-US" dirty="0"/>
              <a:t>Drag picture to placeholder or click icon to add</a:t>
            </a:r>
          </a:p>
        </p:txBody>
      </p:sp>
      <p:sp>
        <p:nvSpPr>
          <p:cNvPr id="13" name="Left 1 Placeholder"/>
          <p:cNvSpPr>
            <a:spLocks noGrp="1"/>
          </p:cNvSpPr>
          <p:nvPr>
            <p:ph sz="quarter" idx="21" hasCustomPrompt="1"/>
          </p:nvPr>
        </p:nvSpPr>
        <p:spPr>
          <a:xfrm>
            <a:off x="588899" y="1571626"/>
            <a:ext cx="1651000" cy="1736725"/>
          </a:xfrm>
        </p:spPr>
        <p:txBody>
          <a:bodyPr anchor="ctr">
            <a:normAutofit/>
          </a:bodyPr>
          <a:lstStyle>
            <a:lvl1pPr marL="0" indent="0" algn="ctr">
              <a:buNone/>
              <a:defRPr sz="1350">
                <a:solidFill>
                  <a:srgbClr val="000000"/>
                </a:solidFill>
                <a:latin typeface="Myriad Pro" panose="020B0503030403020204" pitchFamily="34" charset="0"/>
              </a:defRPr>
            </a:lvl1pPr>
          </a:lstStyle>
          <a:p>
            <a:r>
              <a:rPr lang="en-US" dirty="0"/>
              <a:t>Drag picture to placeholder or click icon to add</a:t>
            </a:r>
          </a:p>
        </p:txBody>
      </p:sp>
      <p:sp>
        <p:nvSpPr>
          <p:cNvPr id="27" name="Title 1"/>
          <p:cNvSpPr>
            <a:spLocks noGrp="1"/>
          </p:cNvSpPr>
          <p:nvPr>
            <p:ph type="title" hasCustomPrompt="1"/>
          </p:nvPr>
        </p:nvSpPr>
        <p:spPr>
          <a:xfrm>
            <a:off x="454028" y="140402"/>
            <a:ext cx="8243535" cy="1178237"/>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17627063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Chunkin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6210184" y="2360799"/>
            <a:ext cx="2501900" cy="827087"/>
          </a:xfrm>
        </p:spPr>
        <p:txBody>
          <a:bodyPr anchor="ctr">
            <a:normAutofit/>
          </a:bodyPr>
          <a:lstStyle>
            <a:lvl1pPr marL="0" indent="0" algn="ctr">
              <a:buNone/>
              <a:defRPr sz="2100">
                <a:latin typeface="+mn-lt"/>
              </a:defRPr>
            </a:lvl1pPr>
          </a:lstStyle>
          <a:p>
            <a:pPr lvl="0"/>
            <a:r>
              <a:rPr lang="en-US" dirty="0"/>
              <a:t>Add text. 1 or 2 lines is best. 3 lines max</a:t>
            </a:r>
          </a:p>
        </p:txBody>
      </p:sp>
      <p:cxnSp>
        <p:nvCxnSpPr>
          <p:cNvPr id="45" name="Straight Connector 2"/>
          <p:cNvCxnSpPr/>
          <p:nvPr userDrawn="1"/>
        </p:nvCxnSpPr>
        <p:spPr>
          <a:xfrm>
            <a:off x="3126808" y="2347963"/>
            <a:ext cx="1" cy="8399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3317692" y="2360799"/>
            <a:ext cx="2501900" cy="827087"/>
          </a:xfrm>
        </p:spPr>
        <p:txBody>
          <a:bodyPr anchor="ctr">
            <a:normAutofit/>
          </a:bodyPr>
          <a:lstStyle>
            <a:lvl1pPr marL="0" indent="0" algn="ctr">
              <a:buNone/>
              <a:defRPr sz="2100">
                <a:latin typeface="+mn-lt"/>
              </a:defRPr>
            </a:lvl1pPr>
          </a:lstStyle>
          <a:p>
            <a:pPr lvl="0"/>
            <a:r>
              <a:rPr lang="en-US" dirty="0"/>
              <a:t>Add text. 1 or 2 lines is best. 3 lines max</a:t>
            </a:r>
          </a:p>
        </p:txBody>
      </p:sp>
      <p:cxnSp>
        <p:nvCxnSpPr>
          <p:cNvPr id="46" name="Straight Connector 1"/>
          <p:cNvCxnSpPr/>
          <p:nvPr userDrawn="1"/>
        </p:nvCxnSpPr>
        <p:spPr>
          <a:xfrm>
            <a:off x="6014888" y="2347963"/>
            <a:ext cx="1" cy="8399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429613" y="2360799"/>
            <a:ext cx="2501900" cy="827087"/>
          </a:xfrm>
        </p:spPr>
        <p:txBody>
          <a:bodyPr anchor="ctr">
            <a:normAutofit/>
          </a:bodyPr>
          <a:lstStyle>
            <a:lvl1pPr marL="0" indent="0" algn="ctr">
              <a:buNone/>
              <a:defRPr sz="2100">
                <a:latin typeface="+mn-lt"/>
              </a:defRPr>
            </a:lvl1pPr>
          </a:lstStyle>
          <a:p>
            <a:pPr lvl="0"/>
            <a:r>
              <a:rPr lang="en-US" dirty="0"/>
              <a:t>Add text. 1 or 2 lines is best. 3 lines max</a:t>
            </a:r>
          </a:p>
        </p:txBody>
      </p:sp>
      <p:sp>
        <p:nvSpPr>
          <p:cNvPr id="27" name="Title"/>
          <p:cNvSpPr>
            <a:spLocks noGrp="1"/>
          </p:cNvSpPr>
          <p:nvPr>
            <p:ph type="title" hasCustomPrompt="1"/>
          </p:nvPr>
        </p:nvSpPr>
        <p:spPr>
          <a:xfrm>
            <a:off x="454028" y="140402"/>
            <a:ext cx="8243535" cy="1178237"/>
          </a:xfrm>
        </p:spPr>
        <p:txBody>
          <a:bodyPr/>
          <a:lstStyle>
            <a:lvl1pPr>
              <a:defRPr>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1070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Chunking Orange">
    <p:bg>
      <p:bgPr>
        <a:solidFill>
          <a:schemeClr val="accent1"/>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6210184" y="2360799"/>
            <a:ext cx="2501900" cy="827087"/>
          </a:xfrm>
        </p:spPr>
        <p:txBody>
          <a:bodyPr anchor="ctr">
            <a:normAutofit/>
          </a:bodyPr>
          <a:lstStyle>
            <a:lvl1pPr marL="0" indent="0" algn="ctr">
              <a:buNone/>
              <a:defRPr sz="2100">
                <a:solidFill>
                  <a:schemeClr val="bg1"/>
                </a:solidFill>
                <a:latin typeface="+mn-lt"/>
              </a:defRPr>
            </a:lvl1pPr>
          </a:lstStyle>
          <a:p>
            <a:pPr lvl="0"/>
            <a:r>
              <a:rPr lang="en-US" dirty="0"/>
              <a:t>Add text. 1 or 2 lines is best. 3 lines max</a:t>
            </a:r>
          </a:p>
        </p:txBody>
      </p:sp>
      <p:cxnSp>
        <p:nvCxnSpPr>
          <p:cNvPr id="45" name="Straight Connector 2"/>
          <p:cNvCxnSpPr/>
          <p:nvPr userDrawn="1"/>
        </p:nvCxnSpPr>
        <p:spPr>
          <a:xfrm>
            <a:off x="3126808" y="2347963"/>
            <a:ext cx="1" cy="8399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3317692" y="2360799"/>
            <a:ext cx="2501900" cy="827087"/>
          </a:xfrm>
        </p:spPr>
        <p:txBody>
          <a:bodyPr anchor="ctr">
            <a:normAutofit/>
          </a:bodyPr>
          <a:lstStyle>
            <a:lvl1pPr marL="0" indent="0" algn="ctr">
              <a:buNone/>
              <a:defRPr sz="2100">
                <a:solidFill>
                  <a:schemeClr val="bg1"/>
                </a:solidFill>
                <a:latin typeface="+mn-lt"/>
              </a:defRPr>
            </a:lvl1pPr>
          </a:lstStyle>
          <a:p>
            <a:pPr lvl="0"/>
            <a:r>
              <a:rPr lang="en-US" dirty="0"/>
              <a:t>Add text. 1 or 2 lines is best. 3 lines max</a:t>
            </a:r>
          </a:p>
        </p:txBody>
      </p:sp>
      <p:cxnSp>
        <p:nvCxnSpPr>
          <p:cNvPr id="46" name="Straight Connector 1"/>
          <p:cNvCxnSpPr/>
          <p:nvPr userDrawn="1"/>
        </p:nvCxnSpPr>
        <p:spPr>
          <a:xfrm>
            <a:off x="6014888" y="2347963"/>
            <a:ext cx="1" cy="8399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429613" y="2360799"/>
            <a:ext cx="2501900" cy="827087"/>
          </a:xfrm>
        </p:spPr>
        <p:txBody>
          <a:bodyPr anchor="ctr">
            <a:normAutofit/>
          </a:bodyPr>
          <a:lstStyle>
            <a:lvl1pPr marL="0" indent="0" algn="ctr">
              <a:buNone/>
              <a:defRPr sz="2100">
                <a:solidFill>
                  <a:schemeClr val="bg1"/>
                </a:solidFill>
                <a:latin typeface="+mn-lt"/>
              </a:defRPr>
            </a:lvl1pPr>
          </a:lstStyle>
          <a:p>
            <a:pPr lvl="0"/>
            <a:r>
              <a:rPr lang="en-US" dirty="0"/>
              <a:t>Add text. 1 or 2 lines is best. 3 lines max</a:t>
            </a:r>
          </a:p>
        </p:txBody>
      </p:sp>
      <p:sp>
        <p:nvSpPr>
          <p:cNvPr id="27" name="Title"/>
          <p:cNvSpPr>
            <a:spLocks noGrp="1"/>
          </p:cNvSpPr>
          <p:nvPr>
            <p:ph type="title" hasCustomPrompt="1"/>
          </p:nvPr>
        </p:nvSpPr>
        <p:spPr>
          <a:xfrm>
            <a:off x="454028" y="140402"/>
            <a:ext cx="8243535" cy="1178237"/>
          </a:xfrm>
        </p:spPr>
        <p:txBody>
          <a:bodyPr/>
          <a:lstStyle>
            <a:lvl1pPr>
              <a:defRPr>
                <a:solidFill>
                  <a:schemeClr val="bg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6167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Graphic Left | Line | Text Right">
    <p:spTree>
      <p:nvGrpSpPr>
        <p:cNvPr id="1" name=""/>
        <p:cNvGrpSpPr/>
        <p:nvPr/>
      </p:nvGrpSpPr>
      <p:grpSpPr>
        <a:xfrm>
          <a:off x="0" y="0"/>
          <a:ext cx="0" cy="0"/>
          <a:chOff x="0" y="0"/>
          <a:chExt cx="0" cy="0"/>
        </a:xfrm>
      </p:grpSpPr>
      <p:sp>
        <p:nvSpPr>
          <p:cNvPr id="15" name="Text Placeholder"/>
          <p:cNvSpPr>
            <a:spLocks noGrp="1"/>
          </p:cNvSpPr>
          <p:nvPr>
            <p:ph type="body" sz="quarter" idx="10" hasCustomPrompt="1"/>
          </p:nvPr>
        </p:nvSpPr>
        <p:spPr>
          <a:xfrm>
            <a:off x="3359151" y="1764984"/>
            <a:ext cx="5321300" cy="1498600"/>
          </a:xfrm>
        </p:spPr>
        <p:txBody>
          <a:bodyPr anchor="ctr">
            <a:normAutofit/>
          </a:bodyPr>
          <a:lstStyle>
            <a:lvl1pPr marL="0" indent="0">
              <a:buNone/>
              <a:defRPr sz="2400" b="0">
                <a:latin typeface="+mn-lt"/>
                <a:cs typeface="Myriad Pro" panose="020B0503030403020204" pitchFamily="34" charset="0"/>
              </a:defRPr>
            </a:lvl1pPr>
          </a:lstStyle>
          <a:p>
            <a:pPr lvl="0"/>
            <a:r>
              <a:rPr lang="en-US" dirty="0"/>
              <a:t>Click to edit text</a:t>
            </a:r>
          </a:p>
        </p:txBody>
      </p:sp>
      <p:cxnSp>
        <p:nvCxnSpPr>
          <p:cNvPr id="9" name="Green Line"/>
          <p:cNvCxnSpPr/>
          <p:nvPr userDrawn="1"/>
        </p:nvCxnSpPr>
        <p:spPr>
          <a:xfrm>
            <a:off x="3045872" y="1769848"/>
            <a:ext cx="0" cy="1506193"/>
          </a:xfrm>
          <a:prstGeom prst="line">
            <a:avLst/>
          </a:prstGeom>
          <a:ln w="2222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sz="quarter" idx="11" hasCustomPrompt="1"/>
          </p:nvPr>
        </p:nvSpPr>
        <p:spPr>
          <a:xfrm>
            <a:off x="1224369" y="1764984"/>
            <a:ext cx="1508227" cy="1509818"/>
          </a:xfrm>
        </p:spPr>
        <p:txBody>
          <a:bodyPr anchor="ctr">
            <a:normAutofit/>
          </a:bodyPr>
          <a:lstStyle>
            <a:lvl1pPr marL="0" indent="0" algn="ctr">
              <a:buNone/>
              <a:defRPr sz="1500">
                <a:solidFill>
                  <a:schemeClr val="tx1"/>
                </a:solidFill>
                <a:latin typeface="Myriad Pro" panose="020B0503030403020204" pitchFamily="34" charset="0"/>
              </a:defRPr>
            </a:lvl1pPr>
          </a:lstStyle>
          <a:p>
            <a:r>
              <a:rPr lang="en-US" dirty="0"/>
              <a:t>Drag picture to placeholder or click icon to add </a:t>
            </a:r>
            <a:br>
              <a:rPr lang="en-US" dirty="0"/>
            </a:br>
            <a:r>
              <a:rPr lang="en-US" dirty="0"/>
              <a:t>a graphic</a:t>
            </a:r>
          </a:p>
        </p:txBody>
      </p:sp>
    </p:spTree>
    <p:extLst>
      <p:ext uri="{BB962C8B-B14F-4D97-AF65-F5344CB8AC3E}">
        <p14:creationId xmlns:p14="http://schemas.microsoft.com/office/powerpoint/2010/main" val="25008910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Left | Text Right">
    <p:spTree>
      <p:nvGrpSpPr>
        <p:cNvPr id="1" name=""/>
        <p:cNvGrpSpPr/>
        <p:nvPr/>
      </p:nvGrpSpPr>
      <p:grpSpPr>
        <a:xfrm>
          <a:off x="0" y="0"/>
          <a:ext cx="0" cy="0"/>
          <a:chOff x="0" y="0"/>
          <a:chExt cx="0" cy="0"/>
        </a:xfrm>
      </p:grpSpPr>
      <p:cxnSp>
        <p:nvCxnSpPr>
          <p:cNvPr id="8" name="Blue Line"/>
          <p:cNvCxnSpPr/>
          <p:nvPr userDrawn="1"/>
        </p:nvCxnSpPr>
        <p:spPr>
          <a:xfrm>
            <a:off x="3045026" y="1765863"/>
            <a:ext cx="0" cy="1506193"/>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 name="Text Placeholder"/>
          <p:cNvSpPr>
            <a:spLocks noGrp="1"/>
          </p:cNvSpPr>
          <p:nvPr>
            <p:ph type="body" sz="quarter" idx="11" hasCustomPrompt="1"/>
          </p:nvPr>
        </p:nvSpPr>
        <p:spPr>
          <a:xfrm>
            <a:off x="3266190" y="1757683"/>
            <a:ext cx="5434934" cy="1550987"/>
          </a:xfrm>
        </p:spPr>
        <p:txBody>
          <a:bodyPr anchor="ctr">
            <a:normAutofit/>
          </a:bodyPr>
          <a:lstStyle>
            <a:lvl1pPr marL="44054" indent="-44054">
              <a:spcBef>
                <a:spcPts val="1200"/>
              </a:spcBef>
              <a:buClr>
                <a:schemeClr val="accent2"/>
              </a:buClr>
              <a:buSzPct val="25000"/>
              <a:buFont typeface="Myriad Pro Light" panose="020B0403030403020204" pitchFamily="34" charset="0"/>
              <a:buChar char=" "/>
              <a:defRPr sz="2400" b="0" baseline="0">
                <a:latin typeface="+mn-lt"/>
                <a:cs typeface="Myriad Pro" panose="020B0503030403020204" pitchFamily="34" charset="0"/>
              </a:defRPr>
            </a:lvl1pPr>
            <a:lvl2pPr marL="44054" indent="-44054">
              <a:spcBef>
                <a:spcPts val="0"/>
              </a:spcBef>
              <a:buClr>
                <a:schemeClr val="accent2"/>
              </a:buClr>
              <a:buSzPct val="25000"/>
              <a:buFont typeface="Myriad Pro Light" panose="020B0403030403020204" pitchFamily="34" charset="0"/>
              <a:buChar char=" "/>
              <a:defRPr sz="1800" baseline="0">
                <a:solidFill>
                  <a:schemeClr val="accent2"/>
                </a:solidFill>
                <a:latin typeface="+mn-lt"/>
              </a:defRPr>
            </a:lvl2pPr>
            <a:lvl3pPr marL="44054" indent="-44054">
              <a:spcBef>
                <a:spcPts val="0"/>
              </a:spcBef>
              <a:buClr>
                <a:schemeClr val="bg1"/>
              </a:buClr>
              <a:buSzPct val="25000"/>
              <a:buFont typeface="Myriad Pro" panose="020B0503030403020204" pitchFamily="34" charset="0"/>
              <a:buChar char=" "/>
              <a:defRPr baseline="0">
                <a:solidFill>
                  <a:schemeClr val="tx1"/>
                </a:solidFill>
                <a:latin typeface="Myriad Pro Light" panose="020B0403030403020204" pitchFamily="34" charset="0"/>
              </a:defRPr>
            </a:lvl3pPr>
          </a:lstStyle>
          <a:p>
            <a:pPr lvl="0"/>
            <a:r>
              <a:rPr lang="en-US" dirty="0"/>
              <a:t>Click to edit text</a:t>
            </a:r>
          </a:p>
          <a:p>
            <a:pPr lvl="1"/>
            <a:r>
              <a:rPr lang="en-US" dirty="0"/>
              <a:t>Second level</a:t>
            </a:r>
          </a:p>
        </p:txBody>
      </p:sp>
      <p:sp>
        <p:nvSpPr>
          <p:cNvPr id="7" name="Title"/>
          <p:cNvSpPr>
            <a:spLocks noGrp="1"/>
          </p:cNvSpPr>
          <p:nvPr>
            <p:ph type="title" hasCustomPrompt="1"/>
          </p:nvPr>
        </p:nvSpPr>
        <p:spPr>
          <a:xfrm>
            <a:off x="436563" y="1770486"/>
            <a:ext cx="2378729" cy="1525382"/>
          </a:xfrm>
        </p:spPr>
        <p:txBody>
          <a:bodyPr rIns="36576" anchor="ctr">
            <a:normAutofit/>
          </a:bodyPr>
          <a:lstStyle>
            <a:lvl1pPr algn="r">
              <a:defRPr sz="3000" baseline="0">
                <a:solidFill>
                  <a:schemeClr val="accent2"/>
                </a:solidFill>
                <a:latin typeface="+mj-lt"/>
              </a:defRPr>
            </a:lvl1pPr>
          </a:lstStyle>
          <a:p>
            <a:r>
              <a:rPr lang="en-US" dirty="0"/>
              <a:t>Click to Edit Title</a:t>
            </a:r>
          </a:p>
        </p:txBody>
      </p:sp>
    </p:spTree>
    <p:extLst>
      <p:ext uri="{BB962C8B-B14F-4D97-AF65-F5344CB8AC3E}">
        <p14:creationId xmlns:p14="http://schemas.microsoft.com/office/powerpoint/2010/main" val="2781644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217410" y="1510597"/>
            <a:ext cx="6709179" cy="2122307"/>
          </a:xfrm>
          <a:prstGeom prst="rect">
            <a:avLst/>
          </a:prstGeom>
        </p:spPr>
      </p:pic>
    </p:spTree>
    <p:extLst>
      <p:ext uri="{BB962C8B-B14F-4D97-AF65-F5344CB8AC3E}">
        <p14:creationId xmlns:p14="http://schemas.microsoft.com/office/powerpoint/2010/main" val="22734453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p:cNvSpPr>
            <a:spLocks noGrp="1"/>
          </p:cNvSpPr>
          <p:nvPr>
            <p:ph type="pic" sz="quarter" idx="13" hasCustomPrompt="1"/>
          </p:nvPr>
        </p:nvSpPr>
        <p:spPr>
          <a:xfrm>
            <a:off x="0" y="0"/>
            <a:ext cx="9144000" cy="5143500"/>
          </a:xfrm>
        </p:spPr>
        <p:txBody>
          <a:bodyPr anchor="ctr"/>
          <a:lstStyle>
            <a:lvl1pPr marL="0" indent="0" algn="ctr">
              <a:buNone/>
              <a:defRPr sz="1800">
                <a:solidFill>
                  <a:schemeClr val="tx1"/>
                </a:solidFill>
              </a:defRPr>
            </a:lvl1pPr>
          </a:lstStyle>
          <a:p>
            <a:r>
              <a:rPr lang="en-US" dirty="0"/>
              <a:t>Drag picture to placeholder or click icon to add a full page graphic</a:t>
            </a:r>
          </a:p>
        </p:txBody>
      </p:sp>
    </p:spTree>
    <p:extLst>
      <p:ext uri="{BB962C8B-B14F-4D97-AF65-F5344CB8AC3E}">
        <p14:creationId xmlns:p14="http://schemas.microsoft.com/office/powerpoint/2010/main" val="17079866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5" name="TextBox 4"/>
          <p:cNvSpPr txBox="1"/>
          <p:nvPr userDrawn="1"/>
        </p:nvSpPr>
        <p:spPr>
          <a:xfrm>
            <a:off x="61261" y="365450"/>
            <a:ext cx="1626023" cy="2850652"/>
          </a:xfrm>
          <a:prstGeom prst="rect">
            <a:avLst/>
          </a:prstGeom>
          <a:noFill/>
        </p:spPr>
        <p:txBody>
          <a:bodyPr wrap="square" rtlCol="0">
            <a:spAutoFit/>
          </a:bodyPr>
          <a:lstStyle/>
          <a:p>
            <a:pPr defTabSz="439587"/>
            <a:r>
              <a:rPr lang="en-US" sz="17924" dirty="0">
                <a:solidFill>
                  <a:srgbClr val="FFFFFF"/>
                </a:solidFill>
              </a:rPr>
              <a:t>“</a:t>
            </a:r>
          </a:p>
        </p:txBody>
      </p:sp>
      <p:sp>
        <p:nvSpPr>
          <p:cNvPr id="8" name="Title 1"/>
          <p:cNvSpPr>
            <a:spLocks noGrp="1"/>
          </p:cNvSpPr>
          <p:nvPr>
            <p:ph type="title" hasCustomPrompt="1"/>
          </p:nvPr>
        </p:nvSpPr>
        <p:spPr>
          <a:xfrm>
            <a:off x="1167294" y="1141623"/>
            <a:ext cx="6809412" cy="2240812"/>
          </a:xfrm>
        </p:spPr>
        <p:txBody>
          <a:bodyPr lIns="45720" rIns="45720">
            <a:normAutofit/>
          </a:bodyPr>
          <a:lstStyle>
            <a:lvl1pPr algn="l">
              <a:lnSpc>
                <a:spcPct val="110000"/>
              </a:lnSpc>
              <a:defRPr sz="3150">
                <a:solidFill>
                  <a:schemeClr val="tx1"/>
                </a:solidFill>
                <a:latin typeface="Myriad Pro" panose="020B0503030403020204" pitchFamily="34" charset="0"/>
              </a:defRPr>
            </a:lvl1pPr>
          </a:lstStyle>
          <a:p>
            <a:r>
              <a:rPr lang="en-US" dirty="0">
                <a:latin typeface="Myriad Pro" panose="020B0503030403020204" pitchFamily="34" charset="0"/>
              </a:rPr>
              <a:t>Click to add quote.</a:t>
            </a:r>
          </a:p>
        </p:txBody>
      </p:sp>
      <p:sp>
        <p:nvSpPr>
          <p:cNvPr id="9" name="Text Placeholder 2"/>
          <p:cNvSpPr>
            <a:spLocks noGrp="1"/>
          </p:cNvSpPr>
          <p:nvPr>
            <p:ph type="body" sz="quarter" idx="10"/>
          </p:nvPr>
        </p:nvSpPr>
        <p:spPr>
          <a:xfrm>
            <a:off x="1167295" y="3778952"/>
            <a:ext cx="6140781" cy="578922"/>
          </a:xfrm>
        </p:spPr>
        <p:txBody>
          <a:bodyPr lIns="45720" tIns="45720" rIns="45720" bIns="45720" anchor="ctr">
            <a:normAutofit/>
          </a:bodyPr>
          <a:lstStyle>
            <a:lvl1pPr marL="342892" indent="-342892" algn="r">
              <a:buClr>
                <a:schemeClr val="accent2"/>
              </a:buClr>
              <a:buFont typeface="Myriad Pro Light" panose="020B0403030403020204" pitchFamily="34" charset="0"/>
              <a:buChar char=""/>
              <a:defRPr sz="2800">
                <a:solidFill>
                  <a:schemeClr val="accent2"/>
                </a:solidFill>
                <a:latin typeface="Myriad Pro" panose="020B0503030403020204" pitchFamily="34" charset="0"/>
              </a:defRPr>
            </a:lvl1pPr>
          </a:lstStyle>
          <a:p>
            <a:pPr lvl="0"/>
            <a:r>
              <a:rPr lang="en-US" sz="2400">
                <a:solidFill>
                  <a:schemeClr val="accent2"/>
                </a:solidFill>
              </a:rPr>
              <a:t>Click to edit Master text styles</a:t>
            </a:r>
          </a:p>
        </p:txBody>
      </p:sp>
      <p:pic>
        <p:nvPicPr>
          <p:cNvPr id="2" name="Picture 1" descr="Quotation_L.ai"/>
          <p:cNvPicPr>
            <a:picLocks noChangeAspect="1"/>
          </p:cNvPicPr>
          <p:nvPr userDrawn="1"/>
        </p:nvPicPr>
        <p:blipFill>
          <a:blip r:embed="rId2" cstate="print">
            <a:alphaModFix amt="12000"/>
            <a:extLst>
              <a:ext uri="{28A0092B-C50C-407E-A947-70E740481C1C}">
                <a14:useLocalDpi xmlns:a14="http://schemas.microsoft.com/office/drawing/2010/main" val="0"/>
              </a:ext>
            </a:extLst>
          </a:blip>
          <a:stretch>
            <a:fillRect/>
          </a:stretch>
        </p:blipFill>
        <p:spPr>
          <a:xfrm>
            <a:off x="465436" y="455614"/>
            <a:ext cx="1132095" cy="982721"/>
          </a:xfrm>
          <a:prstGeom prst="rect">
            <a:avLst/>
          </a:prstGeom>
        </p:spPr>
      </p:pic>
      <p:pic>
        <p:nvPicPr>
          <p:cNvPr id="12" name="Picture 11"/>
          <p:cNvPicPr>
            <a:picLocks noChangeAspect="1"/>
          </p:cNvPicPr>
          <p:nvPr userDrawn="1"/>
        </p:nvPicPr>
        <p:blipFill>
          <a:blip r:embed="rId3" cstate="print">
            <a:alphaModFix amt="12000"/>
            <a:extLst>
              <a:ext uri="{28A0092B-C50C-407E-A947-70E740481C1C}">
                <a14:useLocalDpi xmlns:a14="http://schemas.microsoft.com/office/drawing/2010/main" val="0"/>
              </a:ext>
            </a:extLst>
          </a:blip>
          <a:stretch>
            <a:fillRect/>
          </a:stretch>
        </p:blipFill>
        <p:spPr>
          <a:xfrm>
            <a:off x="7554706" y="3402841"/>
            <a:ext cx="1132094" cy="982721"/>
          </a:xfrm>
          <a:prstGeom prst="rect">
            <a:avLst/>
          </a:prstGeom>
        </p:spPr>
      </p:pic>
    </p:spTree>
    <p:extLst>
      <p:ext uri="{BB962C8B-B14F-4D97-AF65-F5344CB8AC3E}">
        <p14:creationId xmlns:p14="http://schemas.microsoft.com/office/powerpoint/2010/main" val="8578103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1607922" y="1498363"/>
            <a:ext cx="5927725" cy="433813"/>
          </a:xfrm>
          <a:ln>
            <a:noFill/>
          </a:ln>
        </p:spPr>
        <p:txBody>
          <a:bodyPr>
            <a:noAutofit/>
          </a:bodyPr>
          <a:lstStyle>
            <a:lvl1pPr marL="0" indent="0">
              <a:buNone/>
              <a:defRPr lang="en-US" sz="27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1607921" y="1985150"/>
            <a:ext cx="5928159" cy="1631379"/>
          </a:xfrm>
        </p:spPr>
        <p:txBody>
          <a:bodyPr>
            <a:normAutofit/>
          </a:bodyPr>
          <a:lstStyle>
            <a:lvl1pPr marL="0" indent="0">
              <a:buNone/>
              <a:defRPr lang="en-US" sz="2100" kern="1200" dirty="0" smtClean="0">
                <a:solidFill>
                  <a:schemeClr val="tx1"/>
                </a:solidFill>
                <a:latin typeface="Myriad Pro" panose="020B0503030403020204" pitchFamily="34" charset="0"/>
                <a:ea typeface="Tahoma" pitchFamily="34" charset="0"/>
                <a:cs typeface="Tahoma" pitchFamily="34" charset="0"/>
              </a:defRPr>
            </a:lvl1pPr>
            <a:lvl2pPr>
              <a:defRPr lang="en-US" sz="21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1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1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1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14983516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8159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Main Title+ SubTitle+Number">
    <p:spTree>
      <p:nvGrpSpPr>
        <p:cNvPr id="1" name=""/>
        <p:cNvGrpSpPr/>
        <p:nvPr/>
      </p:nvGrpSpPr>
      <p:grpSpPr>
        <a:xfrm>
          <a:off x="0" y="0"/>
          <a:ext cx="0" cy="0"/>
          <a:chOff x="0" y="0"/>
          <a:chExt cx="0" cy="0"/>
        </a:xfrm>
      </p:grpSpPr>
      <p:sp>
        <p:nvSpPr>
          <p:cNvPr id="2" name="Picture Placeholder 7"/>
          <p:cNvSpPr>
            <a:spLocks noGrp="1"/>
          </p:cNvSpPr>
          <p:nvPr>
            <p:ph type="pic" sz="quarter" idx="15" hasCustomPrompt="1"/>
          </p:nvPr>
        </p:nvSpPr>
        <p:spPr>
          <a:xfrm>
            <a:off x="0" y="0"/>
            <a:ext cx="9144000" cy="5143500"/>
          </a:xfrm>
          <a:prstGeom prst="rect">
            <a:avLst/>
          </a:prstGeom>
          <a:solidFill>
            <a:schemeClr val="bg1">
              <a:lumMod val="85000"/>
              <a:alpha val="42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737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4399178"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751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5405224" y="1318638"/>
            <a:ext cx="3388094" cy="3179461"/>
          </a:xfrm>
          <a:prstGeom prst="rect">
            <a:avLst/>
          </a:prstGeom>
          <a:solidFill>
            <a:schemeClr val="bg1">
              <a:lumMod val="95000"/>
            </a:schemeClr>
          </a:solidFill>
          <a:ln w="12700">
            <a:miter lim="400000"/>
          </a:ln>
        </p:spPr>
        <p:txBody>
          <a:bodyPr lIns="28574" tIns="28575" rIns="28574" bIns="28575" anchor="ctr"/>
          <a:lstStyle/>
          <a:p>
            <a:pPr defTabSz="439587">
              <a:defRPr sz="2400"/>
            </a:pPr>
            <a:endParaRPr sz="2400">
              <a:solidFill>
                <a:srgbClr val="333333"/>
              </a:solidFill>
            </a:endParaRPr>
          </a:p>
        </p:txBody>
      </p:sp>
      <p:sp>
        <p:nvSpPr>
          <p:cNvPr id="8" name="Right Placeholder"/>
          <p:cNvSpPr>
            <a:spLocks noGrp="1"/>
          </p:cNvSpPr>
          <p:nvPr>
            <p:ph sz="quarter" idx="18" hasCustomPrompt="1"/>
          </p:nvPr>
        </p:nvSpPr>
        <p:spPr>
          <a:xfrm>
            <a:off x="5576832" y="1479175"/>
            <a:ext cx="3023836" cy="2868708"/>
          </a:xfrm>
        </p:spPr>
        <p:txBody>
          <a:bodyPr anchor="ctr">
            <a:normAutofit/>
          </a:bodyPr>
          <a:lstStyle>
            <a:lvl1pPr marL="0" indent="0" algn="ctr">
              <a:buClr>
                <a:schemeClr val="accent1"/>
              </a:buClr>
              <a:buNone/>
              <a:defRPr sz="1800" baseline="0">
                <a:solidFill>
                  <a:schemeClr val="tx1"/>
                </a:solidFill>
                <a:latin typeface="Myriad Pro" panose="020B0503030403020204" pitchFamily="34" charset="0"/>
              </a:defRPr>
            </a:lvl1pPr>
            <a:lvl2pPr>
              <a:buClr>
                <a:schemeClr val="bg1">
                  <a:lumMod val="65000"/>
                </a:schemeClr>
              </a:buClr>
              <a:defRPr sz="2100"/>
            </a:lvl2pPr>
            <a:lvl3pPr>
              <a:buClr>
                <a:schemeClr val="bg1">
                  <a:lumMod val="85000"/>
                </a:schemeClr>
              </a:buClr>
              <a:defRPr sz="1800"/>
            </a:lvl3pPr>
            <a:lvl4pPr>
              <a:defRPr sz="1600"/>
            </a:lvl4pPr>
            <a:lvl5pPr marL="659381" indent="0">
              <a:buNone/>
              <a:defRPr sz="1400"/>
            </a:lvl5pPr>
          </a:lstStyle>
          <a:p>
            <a:r>
              <a:rPr lang="en-US" dirty="0"/>
              <a:t>Drag picture </a:t>
            </a:r>
            <a:br>
              <a:rPr lang="en-US" dirty="0"/>
            </a:br>
            <a:r>
              <a:rPr lang="en-US" dirty="0"/>
              <a:t>to placeholder </a:t>
            </a:r>
            <a:br>
              <a:rPr lang="en-US" dirty="0"/>
            </a:br>
            <a:r>
              <a:rPr lang="en-US" dirty="0"/>
              <a:t>or click icon to </a:t>
            </a:r>
            <a:br>
              <a:rPr lang="en-US" dirty="0"/>
            </a:br>
            <a:r>
              <a:rPr lang="en-US" dirty="0"/>
              <a:t>add a graphic</a:t>
            </a:r>
          </a:p>
        </p:txBody>
      </p:sp>
      <p:sp>
        <p:nvSpPr>
          <p:cNvPr id="21" name="Left Content Placeholder"/>
          <p:cNvSpPr>
            <a:spLocks noGrp="1"/>
          </p:cNvSpPr>
          <p:nvPr>
            <p:ph sz="quarter" idx="13" hasCustomPrompt="1"/>
          </p:nvPr>
        </p:nvSpPr>
        <p:spPr>
          <a:xfrm>
            <a:off x="452345" y="1327357"/>
            <a:ext cx="4665010" cy="3172730"/>
          </a:xfrm>
        </p:spPr>
        <p:txBody>
          <a:bodyPr>
            <a:normAutofit/>
          </a:bodyPr>
          <a:lstStyle>
            <a:lvl1pPr marL="222847" indent="-222847">
              <a:buClr>
                <a:schemeClr val="accent1"/>
              </a:buClr>
              <a:buSzPct val="70000"/>
              <a:buFont typeface="Wingdings" charset="2"/>
              <a:buChar char="§"/>
              <a:defRPr sz="1950" b="0" i="0" baseline="0">
                <a:solidFill>
                  <a:schemeClr val="tx1"/>
                </a:solidFill>
                <a:latin typeface="+mn-lt"/>
              </a:defRPr>
            </a:lvl1pPr>
            <a:lvl2pPr marL="439587" indent="-216740">
              <a:buClr>
                <a:schemeClr val="bg1">
                  <a:lumMod val="65000"/>
                </a:schemeClr>
              </a:buClr>
              <a:buSzPct val="70000"/>
              <a:buFont typeface="Lucida Grande"/>
              <a:buChar char="-"/>
              <a:defRPr b="0" i="0" baseline="0">
                <a:solidFill>
                  <a:schemeClr val="tx1"/>
                </a:solidFill>
                <a:latin typeface="+mn-lt"/>
              </a:defRPr>
            </a:lvl2pPr>
            <a:lvl3pPr marL="662432" indent="-215216">
              <a:buClr>
                <a:schemeClr val="bg1">
                  <a:lumMod val="85000"/>
                </a:schemeClr>
              </a:buClr>
              <a:buSzPct val="70000"/>
              <a:buFont typeface="Lucida Grande"/>
              <a:buChar char="•"/>
              <a:defRPr sz="1650" b="0" i="0" baseline="0">
                <a:solidFill>
                  <a:schemeClr val="tx1"/>
                </a:solidFill>
                <a:latin typeface="+mn-lt"/>
              </a:defRPr>
            </a:lvl3pPr>
            <a:lvl4pPr marL="822701" indent="-160267">
              <a:buClr>
                <a:schemeClr val="bg1">
                  <a:lumMod val="85000"/>
                </a:schemeClr>
              </a:buClr>
              <a:buSzPct val="70000"/>
              <a:buFont typeface="Lucida Grande"/>
              <a:buChar char="•"/>
              <a:defRPr sz="1500" b="0" i="0" baseline="0">
                <a:solidFill>
                  <a:schemeClr val="tx1"/>
                </a:solidFill>
                <a:latin typeface="+mn-lt"/>
                <a:cs typeface="Arial"/>
              </a:defRPr>
            </a:lvl4pPr>
            <a:lvl5pPr marL="882227" indent="-222847">
              <a:buClrTx/>
              <a:defRPr sz="1600">
                <a:latin typeface="Arial"/>
                <a:cs typeface="Arial"/>
              </a:defRPr>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p:txBody>
      </p:sp>
      <p:sp>
        <p:nvSpPr>
          <p:cNvPr id="19" name="Title"/>
          <p:cNvSpPr>
            <a:spLocks noGrp="1"/>
          </p:cNvSpPr>
          <p:nvPr>
            <p:ph type="title" hasCustomPrompt="1"/>
          </p:nvPr>
        </p:nvSpPr>
        <p:spPr>
          <a:xfrm>
            <a:off x="454028" y="140402"/>
            <a:ext cx="8243535" cy="1178237"/>
          </a:xfrm>
          <a:prstGeom prst="rect">
            <a:avLst/>
          </a:prstGeom>
        </p:spPr>
        <p:txBody>
          <a:bodyPr vert="horz" lIns="0" tIns="43960" rIns="87919" bIns="43960" rtlCol="0" anchor="ctr" anchorCtr="0">
            <a:noAutofit/>
          </a:bodyPr>
          <a:lstStyle>
            <a:lvl1pPr>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13235859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5953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5" name="Rectangle 14"/>
          <p:cNvSpPr/>
          <p:nvPr userDrawn="1"/>
        </p:nvSpPr>
        <p:spPr>
          <a:xfrm>
            <a:off x="381001" y="1186422"/>
            <a:ext cx="1600200" cy="20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3"/>
          <p:cNvSpPr>
            <a:spLocks noGrp="1"/>
          </p:cNvSpPr>
          <p:nvPr>
            <p:ph type="body" sz="half" idx="23"/>
          </p:nvPr>
        </p:nvSpPr>
        <p:spPr>
          <a:xfrm>
            <a:off x="381001"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8" name="Picture Placeholder 7"/>
          <p:cNvSpPr>
            <a:spLocks noGrp="1"/>
          </p:cNvSpPr>
          <p:nvPr>
            <p:ph type="pic" sz="quarter" idx="33" hasCustomPrompt="1"/>
          </p:nvPr>
        </p:nvSpPr>
        <p:spPr>
          <a:xfrm>
            <a:off x="381000"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2" name="Rectangle 41"/>
          <p:cNvSpPr/>
          <p:nvPr userDrawn="1"/>
        </p:nvSpPr>
        <p:spPr>
          <a:xfrm>
            <a:off x="2085890" y="1186422"/>
            <a:ext cx="1600200" cy="207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3"/>
          <p:cNvSpPr>
            <a:spLocks noGrp="1"/>
          </p:cNvSpPr>
          <p:nvPr>
            <p:ph type="body" sz="half" idx="34"/>
          </p:nvPr>
        </p:nvSpPr>
        <p:spPr>
          <a:xfrm>
            <a:off x="2085890"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Picture Placeholder 7"/>
          <p:cNvSpPr>
            <a:spLocks noGrp="1"/>
          </p:cNvSpPr>
          <p:nvPr>
            <p:ph type="pic" sz="quarter" idx="35" hasCustomPrompt="1"/>
          </p:nvPr>
        </p:nvSpPr>
        <p:spPr>
          <a:xfrm>
            <a:off x="2085889"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5" name="Rectangle 44"/>
          <p:cNvSpPr/>
          <p:nvPr userDrawn="1"/>
        </p:nvSpPr>
        <p:spPr>
          <a:xfrm>
            <a:off x="3799163" y="1186422"/>
            <a:ext cx="1600200" cy="2073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3"/>
          <p:cNvSpPr>
            <a:spLocks noGrp="1"/>
          </p:cNvSpPr>
          <p:nvPr>
            <p:ph type="body" sz="half" idx="36"/>
          </p:nvPr>
        </p:nvSpPr>
        <p:spPr>
          <a:xfrm>
            <a:off x="3799163"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7" name="Picture Placeholder 7"/>
          <p:cNvSpPr>
            <a:spLocks noGrp="1"/>
          </p:cNvSpPr>
          <p:nvPr>
            <p:ph type="pic" sz="quarter" idx="37" hasCustomPrompt="1"/>
          </p:nvPr>
        </p:nvSpPr>
        <p:spPr>
          <a:xfrm>
            <a:off x="3799162"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8" name="Rectangle 47"/>
          <p:cNvSpPr/>
          <p:nvPr userDrawn="1"/>
        </p:nvSpPr>
        <p:spPr>
          <a:xfrm>
            <a:off x="5495227" y="1186422"/>
            <a:ext cx="1600200" cy="2073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
          <p:cNvSpPr>
            <a:spLocks noGrp="1"/>
          </p:cNvSpPr>
          <p:nvPr>
            <p:ph type="body" sz="half" idx="38"/>
          </p:nvPr>
        </p:nvSpPr>
        <p:spPr>
          <a:xfrm>
            <a:off x="5495227"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0" name="Picture Placeholder 7"/>
          <p:cNvSpPr>
            <a:spLocks noGrp="1"/>
          </p:cNvSpPr>
          <p:nvPr>
            <p:ph type="pic" sz="quarter" idx="39" hasCustomPrompt="1"/>
          </p:nvPr>
        </p:nvSpPr>
        <p:spPr>
          <a:xfrm>
            <a:off x="5495226"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51" name="Rectangle 50"/>
          <p:cNvSpPr/>
          <p:nvPr userDrawn="1"/>
        </p:nvSpPr>
        <p:spPr>
          <a:xfrm>
            <a:off x="7171626" y="1186422"/>
            <a:ext cx="1600200" cy="207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 Placeholder 3"/>
          <p:cNvSpPr>
            <a:spLocks noGrp="1"/>
          </p:cNvSpPr>
          <p:nvPr>
            <p:ph type="body" sz="half" idx="40"/>
          </p:nvPr>
        </p:nvSpPr>
        <p:spPr>
          <a:xfrm>
            <a:off x="7171626"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3" name="Picture Placeholder 7"/>
          <p:cNvSpPr>
            <a:spLocks noGrp="1"/>
          </p:cNvSpPr>
          <p:nvPr>
            <p:ph type="pic" sz="quarter" idx="41" hasCustomPrompt="1"/>
          </p:nvPr>
        </p:nvSpPr>
        <p:spPr>
          <a:xfrm>
            <a:off x="7171625"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54" name="Picture Placeholder 7"/>
          <p:cNvSpPr>
            <a:spLocks noGrp="1"/>
          </p:cNvSpPr>
          <p:nvPr>
            <p:ph type="pic" sz="quarter" idx="32" hasCustomPrompt="1"/>
          </p:nvPr>
        </p:nvSpPr>
        <p:spPr>
          <a:xfrm>
            <a:off x="381000" y="3028150"/>
            <a:ext cx="8390826"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4891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par>
                          <p:cTn id="29" fill="hold">
                            <p:stCondLst>
                              <p:cond delay="30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43">
                                            <p:txEl>
                                              <p:pRg st="0" end="0"/>
                                            </p:txEl>
                                          </p:spTgt>
                                        </p:tgtEl>
                                        <p:attrNameLst>
                                          <p:attrName>style.visibility</p:attrName>
                                        </p:attrNameLst>
                                      </p:cBhvr>
                                      <p:to>
                                        <p:strVal val="visible"/>
                                      </p:to>
                                    </p:set>
                                    <p:animEffect transition="in" filter="wipe(left)">
                                      <p:cBhvr>
                                        <p:cTn id="37" dur="500"/>
                                        <p:tgtEl>
                                          <p:spTgt spid="43">
                                            <p:txEl>
                                              <p:pRg st="0" end="0"/>
                                            </p:txEl>
                                          </p:spTgt>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up)">
                                      <p:cBhvr>
                                        <p:cTn id="41" dur="500"/>
                                        <p:tgtEl>
                                          <p:spTgt spid="45"/>
                                        </p:tgtEl>
                                      </p:cBhvr>
                                    </p:animEffect>
                                  </p:childTnLst>
                                </p:cTn>
                              </p:par>
                            </p:childTnLst>
                          </p:cTn>
                        </p:par>
                        <p:par>
                          <p:cTn id="42" fill="hold">
                            <p:stCondLst>
                              <p:cond delay="45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6">
                                            <p:txEl>
                                              <p:pRg st="0" end="0"/>
                                            </p:txEl>
                                          </p:spTgt>
                                        </p:tgtEl>
                                        <p:attrNameLst>
                                          <p:attrName>style.visibility</p:attrName>
                                        </p:attrNameLst>
                                      </p:cBhvr>
                                      <p:to>
                                        <p:strVal val="visible"/>
                                      </p:to>
                                    </p:set>
                                    <p:animEffect transition="in" filter="wipe(left)">
                                      <p:cBhvr>
                                        <p:cTn id="50" dur="500"/>
                                        <p:tgtEl>
                                          <p:spTgt spid="46">
                                            <p:txEl>
                                              <p:pRg st="0" end="0"/>
                                            </p:txEl>
                                          </p:spTgt>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60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9">
                                            <p:txEl>
                                              <p:pRg st="0" end="0"/>
                                            </p:txEl>
                                          </p:spTgt>
                                        </p:tgtEl>
                                        <p:attrNameLst>
                                          <p:attrName>style.visibility</p:attrName>
                                        </p:attrNameLst>
                                      </p:cBhvr>
                                      <p:to>
                                        <p:strVal val="visible"/>
                                      </p:to>
                                    </p:set>
                                    <p:animEffect transition="in" filter="wipe(left)">
                                      <p:cBhvr>
                                        <p:cTn id="63" dur="500"/>
                                        <p:tgtEl>
                                          <p:spTgt spid="49">
                                            <p:txEl>
                                              <p:pRg st="0" end="0"/>
                                            </p:txEl>
                                          </p:spTgt>
                                        </p:tgtEl>
                                      </p:cBhvr>
                                    </p:animEffect>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childTnLst>
                          </p:cTn>
                        </p:par>
                        <p:par>
                          <p:cTn id="68" fill="hold">
                            <p:stCondLst>
                              <p:cond delay="75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ppt_x"/>
                                          </p:val>
                                        </p:tav>
                                        <p:tav tm="100000">
                                          <p:val>
                                            <p:strVal val="#ppt_x"/>
                                          </p:val>
                                        </p:tav>
                                      </p:tavLst>
                                    </p:anim>
                                    <p:anim calcmode="lin" valueType="num">
                                      <p:cBhvr additive="base">
                                        <p:cTn id="72" dur="500" fill="hold"/>
                                        <p:tgtEl>
                                          <p:spTgt spid="53"/>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wipe(left)">
                                      <p:cBhvr>
                                        <p:cTn id="76" dur="500"/>
                                        <p:tgtEl>
                                          <p:spTgt spid="52">
                                            <p:txEl>
                                              <p:pRg st="0" end="0"/>
                                            </p:txEl>
                                          </p:spTgt>
                                        </p:tgtEl>
                                      </p:cBhvr>
                                    </p:animEffect>
                                  </p:childTnLst>
                                </p:cTn>
                              </p:par>
                            </p:childTnLst>
                          </p:cTn>
                        </p:par>
                        <p:par>
                          <p:cTn id="77" fill="hold">
                            <p:stCondLst>
                              <p:cond delay="8500"/>
                            </p:stCondLst>
                            <p:childTnLst>
                              <p:par>
                                <p:cTn id="78" presetID="2" presetClass="entr" presetSubtype="4" accel="50000" decel="50000"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38" grpId="0" animBg="1"/>
      <p:bldP spid="42" grpId="0" animBg="1"/>
      <p:bldP spid="4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5" grpId="0" animBg="1"/>
      <p:bldP spid="4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animBg="1"/>
      <p:bldP spid="48" grpId="0" animBg="1"/>
      <p:bldP spid="4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5" name="Rectangle 14"/>
          <p:cNvSpPr/>
          <p:nvPr userDrawn="1"/>
        </p:nvSpPr>
        <p:spPr>
          <a:xfrm>
            <a:off x="448375" y="1224922"/>
            <a:ext cx="1600200" cy="20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7"/>
          <p:cNvSpPr>
            <a:spLocks noGrp="1"/>
          </p:cNvSpPr>
          <p:nvPr>
            <p:ph type="pic" sz="quarter" idx="22" hasCustomPrompt="1"/>
          </p:nvPr>
        </p:nvSpPr>
        <p:spPr>
          <a:xfrm>
            <a:off x="448375"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448375" y="314097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9" name="Rectangle 18"/>
          <p:cNvSpPr/>
          <p:nvPr userDrawn="1"/>
        </p:nvSpPr>
        <p:spPr>
          <a:xfrm>
            <a:off x="2108354" y="1224922"/>
            <a:ext cx="1600200" cy="207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9" name="Picture Placeholder 7"/>
          <p:cNvSpPr>
            <a:spLocks noGrp="1"/>
          </p:cNvSpPr>
          <p:nvPr>
            <p:ph type="pic" sz="quarter" idx="24" hasCustomPrompt="1"/>
          </p:nvPr>
        </p:nvSpPr>
        <p:spPr>
          <a:xfrm>
            <a:off x="2108354"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2108354"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Rectangle 30"/>
          <p:cNvSpPr/>
          <p:nvPr userDrawn="1"/>
        </p:nvSpPr>
        <p:spPr>
          <a:xfrm>
            <a:off x="3772300" y="1224922"/>
            <a:ext cx="1600200" cy="2073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2" name="Picture Placeholder 7"/>
          <p:cNvSpPr>
            <a:spLocks noGrp="1"/>
          </p:cNvSpPr>
          <p:nvPr>
            <p:ph type="pic" sz="quarter" idx="26" hasCustomPrompt="1"/>
          </p:nvPr>
        </p:nvSpPr>
        <p:spPr>
          <a:xfrm>
            <a:off x="377230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377230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2" name="Rectangle 21"/>
          <p:cNvSpPr/>
          <p:nvPr userDrawn="1"/>
        </p:nvSpPr>
        <p:spPr>
          <a:xfrm>
            <a:off x="5428650" y="1224922"/>
            <a:ext cx="1600200" cy="2073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Picture Placeholder 7"/>
          <p:cNvSpPr>
            <a:spLocks noGrp="1"/>
          </p:cNvSpPr>
          <p:nvPr>
            <p:ph type="pic" sz="quarter" idx="28" hasCustomPrompt="1"/>
          </p:nvPr>
        </p:nvSpPr>
        <p:spPr>
          <a:xfrm>
            <a:off x="542865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9"/>
          </p:nvPr>
        </p:nvSpPr>
        <p:spPr>
          <a:xfrm>
            <a:off x="542865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Rectangle 25"/>
          <p:cNvSpPr/>
          <p:nvPr userDrawn="1"/>
        </p:nvSpPr>
        <p:spPr>
          <a:xfrm>
            <a:off x="7086600" y="1224922"/>
            <a:ext cx="1600200" cy="207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Picture Placeholder 7"/>
          <p:cNvSpPr>
            <a:spLocks noGrp="1"/>
          </p:cNvSpPr>
          <p:nvPr>
            <p:ph type="pic" sz="quarter" idx="30" hasCustomPrompt="1"/>
          </p:nvPr>
        </p:nvSpPr>
        <p:spPr>
          <a:xfrm>
            <a:off x="708660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4" name="Text Placeholder 3"/>
          <p:cNvSpPr>
            <a:spLocks noGrp="1"/>
          </p:cNvSpPr>
          <p:nvPr>
            <p:ph type="body" sz="half" idx="31"/>
          </p:nvPr>
        </p:nvSpPr>
        <p:spPr>
          <a:xfrm>
            <a:off x="708660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Text Placeholder 3"/>
          <p:cNvSpPr>
            <a:spLocks noGrp="1"/>
          </p:cNvSpPr>
          <p:nvPr>
            <p:ph type="body" sz="half" idx="15"/>
          </p:nvPr>
        </p:nvSpPr>
        <p:spPr>
          <a:xfrm>
            <a:off x="448375" y="3486150"/>
            <a:ext cx="8238425" cy="1219200"/>
          </a:xfrm>
          <a:prstGeom prst="rect">
            <a:avLst/>
          </a:prstGeom>
        </p:spPr>
        <p:txBody>
          <a:bodyPr wrap="square" lIns="0" tIns="0" rIns="0" bIns="0" anchor="t">
            <a:noAutofit/>
          </a:bodyPr>
          <a:lstStyle>
            <a:lvl1pPr marL="0" indent="0" algn="ctr">
              <a:buNone/>
              <a:defRPr sz="1100" b="0" baseline="0">
                <a:solidFill>
                  <a:schemeClr val="tx2">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146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nodeType="afterEffect" nodePh="1">
                                  <p:stCondLst>
                                    <p:cond delay="0"/>
                                  </p:stCondLst>
                                  <p:endCondLst>
                                    <p:cond evt="begin" delay="0">
                                      <p:tn val="35"/>
                                    </p:cond>
                                  </p:end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nodeType="afterEffect" nodePh="1">
                                  <p:stCondLst>
                                    <p:cond delay="0"/>
                                  </p:stCondLst>
                                  <p:endCondLst>
                                    <p:cond evt="begin" delay="0">
                                      <p:tn val="48"/>
                                    </p:cond>
                                  </p:end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wipe(left)">
                                      <p:cBhvr>
                                        <p:cTn id="50" dur="500"/>
                                        <p:tgtEl>
                                          <p:spTgt spid="33">
                                            <p:txEl>
                                              <p:pRg st="0" end="0"/>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6000"/>
                            </p:stCondLst>
                            <p:childTnLst>
                              <p:par>
                                <p:cTn id="56" presetID="2" presetClass="entr" presetSubtype="4" accel="50000" decel="5000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nodeType="afterEffect" nodePh="1">
                                  <p:stCondLst>
                                    <p:cond delay="0"/>
                                  </p:stCondLst>
                                  <p:endCondLst>
                                    <p:cond evt="begin" delay="0">
                                      <p:tn val="61"/>
                                    </p:cond>
                                  </p:end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left)">
                                      <p:cBhvr>
                                        <p:cTn id="63" dur="500"/>
                                        <p:tgtEl>
                                          <p:spTgt spid="25">
                                            <p:txEl>
                                              <p:pRg st="0" end="0"/>
                                            </p:txEl>
                                          </p:spTgt>
                                        </p:tgtEl>
                                      </p:cBhvr>
                                    </p:animEffect>
                                  </p:childTnLst>
                                </p:cTn>
                              </p:par>
                            </p:childTnLst>
                          </p:cTn>
                        </p:par>
                        <p:par>
                          <p:cTn id="64" fill="hold">
                            <p:stCondLst>
                              <p:cond delay="700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7500"/>
                            </p:stCondLst>
                            <p:childTnLst>
                              <p:par>
                                <p:cTn id="69" presetID="2" presetClass="entr" presetSubtype="4" accel="50000" decel="5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nodeType="afterEffect" nodePh="1">
                                  <p:stCondLst>
                                    <p:cond delay="0"/>
                                  </p:stCondLst>
                                  <p:endCondLst>
                                    <p:cond evt="begin" delay="0">
                                      <p:tn val="74"/>
                                    </p:cond>
                                  </p:endCondLst>
                                  <p:childTnLst>
                                    <p:set>
                                      <p:cBhvr>
                                        <p:cTn id="75" dur="1" fill="hold">
                                          <p:stCondLst>
                                            <p:cond delay="0"/>
                                          </p:stCondLst>
                                        </p:cTn>
                                        <p:tgtEl>
                                          <p:spTgt spid="34">
                                            <p:txEl>
                                              <p:pRg st="0" end="0"/>
                                            </p:txEl>
                                          </p:spTgt>
                                        </p:tgtEl>
                                        <p:attrNameLst>
                                          <p:attrName>style.visibility</p:attrName>
                                        </p:attrNameLst>
                                      </p:cBhvr>
                                      <p:to>
                                        <p:strVal val="visible"/>
                                      </p:to>
                                    </p:set>
                                    <p:animEffect transition="in" filter="wipe(left)">
                                      <p:cBhvr>
                                        <p:cTn id="76" dur="500"/>
                                        <p:tgtEl>
                                          <p:spTgt spid="34">
                                            <p:txEl>
                                              <p:pRg st="0" end="0"/>
                                            </p:txEl>
                                          </p:spTgt>
                                        </p:tgtEl>
                                      </p:cBhvr>
                                    </p:animEffect>
                                  </p:childTnLst>
                                </p:cTn>
                              </p:par>
                              <p:par>
                                <p:cTn id="77" presetID="22" presetClass="entr" presetSubtype="8" fill="hold" grpId="0" nodeType="withEffect" nodePh="1">
                                  <p:stCondLst>
                                    <p:cond delay="0"/>
                                  </p:stCondLst>
                                  <p:endCondLst>
                                    <p:cond evt="begin" delay="0">
                                      <p:tn val="77"/>
                                    </p:cond>
                                  </p:end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wipe(left)">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201929" y="2235544"/>
            <a:ext cx="8697066" cy="813964"/>
          </a:xfrm>
          <a:noFill/>
        </p:spPr>
        <p:txBody>
          <a:bodyPr lIns="146304" tIns="91440" rIns="146304" bIns="0" anchor="t" anchorCtr="0"/>
          <a:lstStyle>
            <a:lvl1pPr marL="0" algn="l" defTabSz="659054" rtl="0" eaLnBrk="1" latinLnBrk="0" hangingPunct="1">
              <a:defRPr lang="en-US" sz="3970" b="0" kern="1200" spc="-108" dirty="0">
                <a:gradFill>
                  <a:gsLst>
                    <a:gs pos="83000">
                      <a:schemeClr val="tx1"/>
                    </a:gs>
                    <a:gs pos="100000">
                      <a:schemeClr val="tx1"/>
                    </a:gs>
                  </a:gsLst>
                  <a:lin ang="5400000" scaled="1"/>
                </a:gradFill>
                <a:latin typeface="Segoe UI Light" panose="020B0502040204020203" pitchFamily="34" charset="0"/>
                <a:ea typeface="+mn-ea"/>
                <a:cs typeface="Segoe UI Light" panose="020B05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201929" y="3049507"/>
            <a:ext cx="8697066" cy="504310"/>
          </a:xfrm>
          <a:ln>
            <a:noFill/>
          </a:ln>
        </p:spPr>
        <p:txBody>
          <a:bodyPr tIns="0" bIns="109728">
            <a:noAutofit/>
          </a:bodyPr>
          <a:lstStyle>
            <a:lvl1pPr marL="0" indent="0" algn="l" defTabSz="659054" rtl="0" eaLnBrk="1" latinLnBrk="0" hangingPunct="1">
              <a:spcBef>
                <a:spcPts val="0"/>
              </a:spcBef>
              <a:buNone/>
              <a:defRPr lang="en-US" sz="1765" kern="1200" spc="-108" baseline="0" dirty="0" smtClean="0">
                <a:gradFill>
                  <a:gsLst>
                    <a:gs pos="83000">
                      <a:schemeClr val="tx1"/>
                    </a:gs>
                    <a:gs pos="100000">
                      <a:schemeClr val="tx1"/>
                    </a:gs>
                  </a:gsLst>
                  <a:lin ang="5400000" scaled="1"/>
                </a:gradFill>
                <a:latin typeface="+mj-lt"/>
                <a:ea typeface="+mn-ea"/>
                <a:cs typeface="Bodoni Std Bold Italic"/>
              </a:defRPr>
            </a:lvl1pPr>
          </a:lstStyle>
          <a:p>
            <a:pPr lvl="0"/>
            <a:r>
              <a:rPr lang="en-US" dirty="0"/>
              <a:t>Subtitle</a:t>
            </a:r>
          </a:p>
        </p:txBody>
      </p:sp>
      <p:pic>
        <p:nvPicPr>
          <p:cNvPr id="3" name="Picture 2">
            <a:extLst>
              <a:ext uri="{FF2B5EF4-FFF2-40B4-BE49-F238E27FC236}">
                <a16:creationId xmlns:a16="http://schemas.microsoft.com/office/drawing/2014/main" id="{C03F9126-DE95-4535-A1BB-E2A9A014EA6C}"/>
              </a:ext>
            </a:extLst>
          </p:cNvPr>
          <p:cNvPicPr>
            <a:picLocks noChangeAspect="1"/>
          </p:cNvPicPr>
          <p:nvPr userDrawn="1"/>
        </p:nvPicPr>
        <p:blipFill>
          <a:blip r:embed="rId2"/>
          <a:stretch>
            <a:fillRect/>
          </a:stretch>
        </p:blipFill>
        <p:spPr>
          <a:xfrm>
            <a:off x="201930" y="218301"/>
            <a:ext cx="1169554" cy="369964"/>
          </a:xfrm>
          <a:prstGeom prst="rect">
            <a:avLst/>
          </a:prstGeom>
        </p:spPr>
      </p:pic>
    </p:spTree>
    <p:extLst>
      <p:ext uri="{BB962C8B-B14F-4D97-AF65-F5344CB8AC3E}">
        <p14:creationId xmlns:p14="http://schemas.microsoft.com/office/powerpoint/2010/main" val="382251642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Picture Placeholder 7"/>
          <p:cNvSpPr>
            <a:spLocks noGrp="1"/>
          </p:cNvSpPr>
          <p:nvPr>
            <p:ph type="pic" sz="quarter" idx="22" hasCustomPrompt="1"/>
          </p:nvPr>
        </p:nvSpPr>
        <p:spPr>
          <a:xfrm>
            <a:off x="734672" y="1262263"/>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6" hasCustomPrompt="1"/>
          </p:nvPr>
        </p:nvSpPr>
        <p:spPr>
          <a:xfrm>
            <a:off x="2677356" y="1262263"/>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a:off x="4620040" y="1262263"/>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28" hasCustomPrompt="1"/>
          </p:nvPr>
        </p:nvSpPr>
        <p:spPr>
          <a:xfrm>
            <a:off x="6562725" y="1262263"/>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74550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1" grpId="0" animBg="1"/>
      <p:bldP spid="12" grpId="0" animBg="1"/>
      <p:bldP spid="13" grpId="0" animBg="1"/>
      <p:bldP spid="14"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5" name="Picture Placeholder 7"/>
          <p:cNvSpPr>
            <a:spLocks noGrp="1"/>
          </p:cNvSpPr>
          <p:nvPr>
            <p:ph type="pic" sz="quarter" idx="32" hasCustomPrompt="1"/>
          </p:nvPr>
        </p:nvSpPr>
        <p:spPr>
          <a:xfrm>
            <a:off x="448374" y="3127238"/>
            <a:ext cx="8238425"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445175" y="1531562"/>
            <a:ext cx="4050625"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3" name="Text Placeholder 3"/>
          <p:cNvSpPr>
            <a:spLocks noGrp="1"/>
          </p:cNvSpPr>
          <p:nvPr>
            <p:ph type="body" sz="half" idx="23"/>
          </p:nvPr>
        </p:nvSpPr>
        <p:spPr>
          <a:xfrm>
            <a:off x="445175" y="1236594"/>
            <a:ext cx="4050625"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6" name="Text Placeholder 3"/>
          <p:cNvSpPr>
            <a:spLocks noGrp="1"/>
          </p:cNvSpPr>
          <p:nvPr>
            <p:ph type="body" sz="half" idx="33"/>
          </p:nvPr>
        </p:nvSpPr>
        <p:spPr>
          <a:xfrm>
            <a:off x="4648201" y="1531562"/>
            <a:ext cx="403860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7" name="Text Placeholder 3"/>
          <p:cNvSpPr>
            <a:spLocks noGrp="1"/>
          </p:cNvSpPr>
          <p:nvPr>
            <p:ph type="body" sz="half" idx="34"/>
          </p:nvPr>
        </p:nvSpPr>
        <p:spPr>
          <a:xfrm>
            <a:off x="4648201" y="1236594"/>
            <a:ext cx="403860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16669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wipe(left)">
                                      <p:cBhvr>
                                        <p:cTn id="15" dur="500"/>
                                        <p:tgtEl>
                                          <p:spTgt spid="23">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500"/>
                                        <p:tgtEl>
                                          <p:spTgt spid="20">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wipe(left)">
                                      <p:cBhvr>
                                        <p:cTn id="23" dur="500"/>
                                        <p:tgtEl>
                                          <p:spTgt spid="37">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 presetClass="entr" presetSubtype="4" accel="50000" decel="5000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Pic5">
    <p:spTree>
      <p:nvGrpSpPr>
        <p:cNvPr id="1" name=""/>
        <p:cNvGrpSpPr/>
        <p:nvPr/>
      </p:nvGrpSpPr>
      <p:grpSpPr>
        <a:xfrm>
          <a:off x="0" y="0"/>
          <a:ext cx="0" cy="0"/>
          <a:chOff x="0" y="0"/>
          <a:chExt cx="0" cy="0"/>
        </a:xfrm>
      </p:grpSpPr>
      <p:sp>
        <p:nvSpPr>
          <p:cNvPr id="9" name="Rectangle 8"/>
          <p:cNvSpPr/>
          <p:nvPr userDrawn="1"/>
        </p:nvSpPr>
        <p:spPr>
          <a:xfrm>
            <a:off x="429124" y="1148106"/>
            <a:ext cx="4085123" cy="18611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5" name="Picture Placeholder 7"/>
          <p:cNvSpPr>
            <a:spLocks noGrp="1"/>
          </p:cNvSpPr>
          <p:nvPr>
            <p:ph type="pic" sz="quarter" idx="32" hasCustomPrompt="1"/>
          </p:nvPr>
        </p:nvSpPr>
        <p:spPr>
          <a:xfrm>
            <a:off x="429124" y="3009254"/>
            <a:ext cx="4085123"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558246" y="1539366"/>
            <a:ext cx="384169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3" name="Text Placeholder 3"/>
          <p:cNvSpPr>
            <a:spLocks noGrp="1"/>
          </p:cNvSpPr>
          <p:nvPr>
            <p:ph type="body" sz="half" idx="23"/>
          </p:nvPr>
        </p:nvSpPr>
        <p:spPr>
          <a:xfrm>
            <a:off x="558246" y="1273894"/>
            <a:ext cx="384169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 name="Rectangle 9"/>
          <p:cNvSpPr/>
          <p:nvPr userDrawn="1"/>
        </p:nvSpPr>
        <p:spPr>
          <a:xfrm>
            <a:off x="4606502" y="1148106"/>
            <a:ext cx="4085123" cy="18611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7"/>
          <p:cNvSpPr>
            <a:spLocks noGrp="1"/>
          </p:cNvSpPr>
          <p:nvPr>
            <p:ph type="pic" sz="quarter" idx="33" hasCustomPrompt="1"/>
          </p:nvPr>
        </p:nvSpPr>
        <p:spPr>
          <a:xfrm>
            <a:off x="4606502" y="3009254"/>
            <a:ext cx="4085123"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2" name="Text Placeholder 3"/>
          <p:cNvSpPr>
            <a:spLocks noGrp="1"/>
          </p:cNvSpPr>
          <p:nvPr>
            <p:ph type="body" sz="half" idx="34"/>
          </p:nvPr>
        </p:nvSpPr>
        <p:spPr>
          <a:xfrm>
            <a:off x="4735624" y="1539366"/>
            <a:ext cx="384169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3" name="Text Placeholder 3"/>
          <p:cNvSpPr>
            <a:spLocks noGrp="1"/>
          </p:cNvSpPr>
          <p:nvPr>
            <p:ph type="body" sz="half" idx="35"/>
          </p:nvPr>
        </p:nvSpPr>
        <p:spPr>
          <a:xfrm>
            <a:off x="4735624" y="1273894"/>
            <a:ext cx="384169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22398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childTnLst>
                          </p:cTn>
                        </p:par>
                        <p:par>
                          <p:cTn id="24" fill="hold">
                            <p:stCondLst>
                              <p:cond delay="2500"/>
                            </p:stCondLst>
                            <p:childTnLst>
                              <p:par>
                                <p:cTn id="25" presetID="2" presetClass="entr" presetSubtype="4" accel="50000" decel="5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3500"/>
                            </p:stCondLst>
                            <p:childTnLst>
                              <p:par>
                                <p:cTn id="34" presetID="22" presetClass="entr" presetSubtype="8" fill="hold" grpId="0" nodeType="afterEffect" nodePh="1">
                                  <p:stCondLst>
                                    <p:cond delay="0"/>
                                  </p:stCondLst>
                                  <p:endCondLst>
                                    <p:cond evt="begin" delay="0">
                                      <p:tn val="34"/>
                                    </p:cond>
                                  </p:end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4000"/>
                            </p:stCondLst>
                            <p:childTnLst>
                              <p:par>
                                <p:cTn id="38" presetID="22" presetClass="entr" presetSubtype="8" fill="hold" grpId="0" nodeType="afterEffect" nodePh="1">
                                  <p:stCondLst>
                                    <p:cond delay="0"/>
                                  </p:stCondLst>
                                  <p:endCondLst>
                                    <p:cond evt="begin" delay="0">
                                      <p:tn val="38"/>
                                    </p:cond>
                                  </p:end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left)">
                                      <p:cBhvr>
                                        <p:cTn id="40" dur="500"/>
                                        <p:tgtEl>
                                          <p:spTgt spid="12">
                                            <p:txEl>
                                              <p:pRg st="0" end="0"/>
                                            </p:txEl>
                                          </p:spTgt>
                                        </p:tgtEl>
                                      </p:cBhvr>
                                    </p:animEffect>
                                  </p:childTnLst>
                                </p:cTn>
                              </p:par>
                            </p:childTnLst>
                          </p:cTn>
                        </p:par>
                        <p:par>
                          <p:cTn id="41" fill="hold">
                            <p:stCondLst>
                              <p:cond delay="4500"/>
                            </p:stCondLst>
                            <p:childTnLst>
                              <p:par>
                                <p:cTn id="42" presetID="2" presetClass="entr" presetSubtype="4" accel="50000" decel="5000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10" grpId="0" animBg="1"/>
      <p:bldP spid="1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7" name="Freeform 45"/>
          <p:cNvSpPr>
            <a:spLocks noEditPoints="1"/>
          </p:cNvSpPr>
          <p:nvPr userDrawn="1"/>
        </p:nvSpPr>
        <p:spPr bwMode="auto">
          <a:xfrm>
            <a:off x="4992762" y="152035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Text Placeholder 3"/>
          <p:cNvSpPr>
            <a:spLocks noGrp="1"/>
          </p:cNvSpPr>
          <p:nvPr>
            <p:ph type="body" sz="half" idx="15"/>
          </p:nvPr>
        </p:nvSpPr>
        <p:spPr>
          <a:xfrm>
            <a:off x="5379929" y="147374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6" name="Text Placeholder 3"/>
          <p:cNvSpPr>
            <a:spLocks noGrp="1"/>
          </p:cNvSpPr>
          <p:nvPr>
            <p:ph type="body" sz="half" idx="25" hasCustomPrompt="1"/>
          </p:nvPr>
        </p:nvSpPr>
        <p:spPr>
          <a:xfrm>
            <a:off x="5379928" y="1180758"/>
            <a:ext cx="3118033" cy="292987"/>
          </a:xfrm>
          <a:prstGeom prst="rect">
            <a:avLst/>
          </a:prstGeom>
        </p:spPr>
        <p:txBody>
          <a:bodyPr wrap="square" lIns="0" tIns="0" rIns="0" bIns="0" anchor="ctr">
            <a:noAutofit/>
          </a:bodyPr>
          <a:lstStyle>
            <a:lvl1pPr marL="0" indent="0" algn="l">
              <a:buNone/>
              <a:defRPr sz="14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6" name="Freeform 45"/>
          <p:cNvSpPr>
            <a:spLocks noEditPoints="1"/>
          </p:cNvSpPr>
          <p:nvPr userDrawn="1"/>
        </p:nvSpPr>
        <p:spPr bwMode="auto">
          <a:xfrm>
            <a:off x="4992762" y="238983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Text Placeholder 3"/>
          <p:cNvSpPr>
            <a:spLocks noGrp="1"/>
          </p:cNvSpPr>
          <p:nvPr>
            <p:ph type="body" sz="half" idx="26"/>
          </p:nvPr>
        </p:nvSpPr>
        <p:spPr>
          <a:xfrm>
            <a:off x="5379929" y="2343222"/>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8" name="Text Placeholder 3"/>
          <p:cNvSpPr>
            <a:spLocks noGrp="1"/>
          </p:cNvSpPr>
          <p:nvPr>
            <p:ph type="body" sz="half" idx="27" hasCustomPrompt="1"/>
          </p:nvPr>
        </p:nvSpPr>
        <p:spPr>
          <a:xfrm>
            <a:off x="5379928" y="2050234"/>
            <a:ext cx="3118033" cy="292987"/>
          </a:xfrm>
          <a:prstGeom prst="rect">
            <a:avLst/>
          </a:prstGeom>
        </p:spPr>
        <p:txBody>
          <a:bodyPr wrap="square" lIns="0" tIns="0" rIns="0" bIns="0" anchor="ctr">
            <a:noAutofit/>
          </a:bodyPr>
          <a:lstStyle>
            <a:lvl1pPr marL="0" indent="0" algn="l">
              <a:buNone/>
              <a:defRPr sz="1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9" name="Freeform 45"/>
          <p:cNvSpPr>
            <a:spLocks noEditPoints="1"/>
          </p:cNvSpPr>
          <p:nvPr userDrawn="1"/>
        </p:nvSpPr>
        <p:spPr bwMode="auto">
          <a:xfrm>
            <a:off x="4992762" y="327916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Text Placeholder 3"/>
          <p:cNvSpPr>
            <a:spLocks noGrp="1"/>
          </p:cNvSpPr>
          <p:nvPr>
            <p:ph type="body" sz="half" idx="28"/>
          </p:nvPr>
        </p:nvSpPr>
        <p:spPr>
          <a:xfrm>
            <a:off x="5379929" y="323255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1" name="Text Placeholder 3"/>
          <p:cNvSpPr>
            <a:spLocks noGrp="1"/>
          </p:cNvSpPr>
          <p:nvPr>
            <p:ph type="body" sz="half" idx="29" hasCustomPrompt="1"/>
          </p:nvPr>
        </p:nvSpPr>
        <p:spPr>
          <a:xfrm>
            <a:off x="5379928" y="2939568"/>
            <a:ext cx="3118033" cy="292987"/>
          </a:xfrm>
          <a:prstGeom prst="rect">
            <a:avLst/>
          </a:prstGeom>
        </p:spPr>
        <p:txBody>
          <a:bodyPr wrap="square" lIns="0" tIns="0" rIns="0" bIns="0" anchor="ctr">
            <a:noAutofit/>
          </a:bodyPr>
          <a:lstStyle>
            <a:lvl1pPr marL="0" indent="0" algn="l">
              <a:buNone/>
              <a:defRPr sz="14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2" name="Freeform 45"/>
          <p:cNvSpPr>
            <a:spLocks noEditPoints="1"/>
          </p:cNvSpPr>
          <p:nvPr userDrawn="1"/>
        </p:nvSpPr>
        <p:spPr bwMode="auto">
          <a:xfrm>
            <a:off x="4992762" y="419585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Text Placeholder 3"/>
          <p:cNvSpPr>
            <a:spLocks noGrp="1"/>
          </p:cNvSpPr>
          <p:nvPr>
            <p:ph type="body" sz="half" idx="30"/>
          </p:nvPr>
        </p:nvSpPr>
        <p:spPr>
          <a:xfrm>
            <a:off x="5379929" y="414924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4" name="Text Placeholder 3"/>
          <p:cNvSpPr>
            <a:spLocks noGrp="1"/>
          </p:cNvSpPr>
          <p:nvPr>
            <p:ph type="body" sz="half" idx="31" hasCustomPrompt="1"/>
          </p:nvPr>
        </p:nvSpPr>
        <p:spPr>
          <a:xfrm>
            <a:off x="5379928" y="3856258"/>
            <a:ext cx="3118033" cy="292987"/>
          </a:xfrm>
          <a:prstGeom prst="rect">
            <a:avLst/>
          </a:prstGeom>
        </p:spPr>
        <p:txBody>
          <a:bodyPr wrap="square" lIns="0" tIns="0" rIns="0" bIns="0" anchor="ctr">
            <a:noAutofit/>
          </a:bodyPr>
          <a:lstStyle>
            <a:lvl1pPr marL="0" indent="0" algn="l">
              <a:buNone/>
              <a:defRPr sz="14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0" name="Right Arrow Callout 29"/>
          <p:cNvSpPr/>
          <p:nvPr userDrawn="1"/>
        </p:nvSpPr>
        <p:spPr>
          <a:xfrm>
            <a:off x="591971" y="1227712"/>
            <a:ext cx="2121411" cy="1592588"/>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7"/>
          <p:cNvSpPr>
            <a:spLocks noGrp="1"/>
          </p:cNvSpPr>
          <p:nvPr>
            <p:ph type="pic" sz="quarter" idx="32" hasCustomPrompt="1"/>
          </p:nvPr>
        </p:nvSpPr>
        <p:spPr>
          <a:xfrm>
            <a:off x="666336" y="1311319"/>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2" name="Right Arrow Callout 31"/>
          <p:cNvSpPr/>
          <p:nvPr userDrawn="1"/>
        </p:nvSpPr>
        <p:spPr>
          <a:xfrm>
            <a:off x="591971" y="2952865"/>
            <a:ext cx="2121411" cy="1592588"/>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7"/>
          <p:cNvSpPr>
            <a:spLocks noGrp="1"/>
          </p:cNvSpPr>
          <p:nvPr>
            <p:ph type="pic" sz="quarter" idx="33" hasCustomPrompt="1"/>
          </p:nvPr>
        </p:nvSpPr>
        <p:spPr>
          <a:xfrm>
            <a:off x="666336" y="3036472"/>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5" name="Right Arrow Callout 34"/>
          <p:cNvSpPr/>
          <p:nvPr userDrawn="1"/>
        </p:nvSpPr>
        <p:spPr>
          <a:xfrm flipH="1">
            <a:off x="2722260" y="1227712"/>
            <a:ext cx="2121411" cy="1592588"/>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icture Placeholder 7"/>
          <p:cNvSpPr>
            <a:spLocks noGrp="1"/>
          </p:cNvSpPr>
          <p:nvPr>
            <p:ph type="pic" sz="quarter" idx="34" hasCustomPrompt="1"/>
          </p:nvPr>
        </p:nvSpPr>
        <p:spPr>
          <a:xfrm>
            <a:off x="3012846" y="1311319"/>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7" name="Right Arrow Callout 36"/>
          <p:cNvSpPr/>
          <p:nvPr userDrawn="1"/>
        </p:nvSpPr>
        <p:spPr>
          <a:xfrm flipH="1">
            <a:off x="2722260" y="2952865"/>
            <a:ext cx="2121411" cy="1592588"/>
          </a:xfrm>
          <a:prstGeom prst="rightArrowCallout">
            <a:avLst>
              <a:gd name="adj1" fmla="val 18792"/>
              <a:gd name="adj2" fmla="val 9396"/>
              <a:gd name="adj3" fmla="val 13111"/>
              <a:gd name="adj4" fmla="val 909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Picture Placeholder 7"/>
          <p:cNvSpPr>
            <a:spLocks noGrp="1"/>
          </p:cNvSpPr>
          <p:nvPr>
            <p:ph type="pic" sz="quarter" idx="35" hasCustomPrompt="1"/>
          </p:nvPr>
        </p:nvSpPr>
        <p:spPr>
          <a:xfrm>
            <a:off x="3012846" y="3036472"/>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74765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6">
                                            <p:txEl>
                                              <p:pRg st="0" end="0"/>
                                            </p:txEl>
                                          </p:spTgt>
                                        </p:tgtEl>
                                        <p:attrNameLst>
                                          <p:attrName>style.visibility</p:attrName>
                                        </p:attrNameLst>
                                      </p:cBhvr>
                                      <p:to>
                                        <p:strVal val="visible"/>
                                      </p:to>
                                    </p:set>
                                    <p:animEffect transition="in" filter="wipe(up)">
                                      <p:cBhvr>
                                        <p:cTn id="21" dur="500"/>
                                        <p:tgtEl>
                                          <p:spTgt spid="66">
                                            <p:txEl>
                                              <p:pRg st="0" end="0"/>
                                            </p:txEl>
                                          </p:spTgt>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59">
                                            <p:txEl>
                                              <p:pRg st="0" end="0"/>
                                            </p:txEl>
                                          </p:spTgt>
                                        </p:tgtEl>
                                        <p:attrNameLst>
                                          <p:attrName>style.visibility</p:attrName>
                                        </p:attrNameLst>
                                      </p:cBhvr>
                                      <p:to>
                                        <p:strVal val="visible"/>
                                      </p:to>
                                    </p:set>
                                    <p:animEffect transition="in" filter="wipe(left)">
                                      <p:cBhvr>
                                        <p:cTn id="25" dur="500"/>
                                        <p:tgtEl>
                                          <p:spTgt spid="59">
                                            <p:txEl>
                                              <p:pRg st="0" end="0"/>
                                            </p:txEl>
                                          </p:spTgt>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fltVal val="0"/>
                                          </p:val>
                                        </p:tav>
                                        <p:tav tm="100000">
                                          <p:val>
                                            <p:strVal val="#ppt_h"/>
                                          </p:val>
                                        </p:tav>
                                      </p:tavLst>
                                    </p:anim>
                                    <p:animEffect transition="in" filter="fade">
                                      <p:cBhvr>
                                        <p:cTn id="31" dur="500"/>
                                        <p:tgtEl>
                                          <p:spTgt spid="7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8">
                                            <p:txEl>
                                              <p:pRg st="0" end="0"/>
                                            </p:txEl>
                                          </p:spTgt>
                                        </p:tgtEl>
                                        <p:attrNameLst>
                                          <p:attrName>style.visibility</p:attrName>
                                        </p:attrNameLst>
                                      </p:cBhvr>
                                      <p:to>
                                        <p:strVal val="visible"/>
                                      </p:to>
                                    </p:set>
                                    <p:animEffect transition="in" filter="wipe(up)">
                                      <p:cBhvr>
                                        <p:cTn id="35" dur="500"/>
                                        <p:tgtEl>
                                          <p:spTgt spid="78">
                                            <p:txEl>
                                              <p:pRg st="0" end="0"/>
                                            </p:txEl>
                                          </p:spTgt>
                                        </p:tgtEl>
                                      </p:cBhvr>
                                    </p:animEffect>
                                  </p:childTnLst>
                                </p:cTn>
                              </p:par>
                            </p:childTnLst>
                          </p:cTn>
                        </p:par>
                        <p:par>
                          <p:cTn id="36" fill="hold">
                            <p:stCondLst>
                              <p:cond delay="35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77">
                                            <p:txEl>
                                              <p:pRg st="0" end="0"/>
                                            </p:txEl>
                                          </p:spTgt>
                                        </p:tgtEl>
                                        <p:attrNameLst>
                                          <p:attrName>style.visibility</p:attrName>
                                        </p:attrNameLst>
                                      </p:cBhvr>
                                      <p:to>
                                        <p:strVal val="visible"/>
                                      </p:to>
                                    </p:set>
                                    <p:animEffect transition="in" filter="wipe(left)">
                                      <p:cBhvr>
                                        <p:cTn id="39" dur="500"/>
                                        <p:tgtEl>
                                          <p:spTgt spid="77">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81">
                                            <p:txEl>
                                              <p:pRg st="0" end="0"/>
                                            </p:txEl>
                                          </p:spTgt>
                                        </p:tgtEl>
                                        <p:attrNameLst>
                                          <p:attrName>style.visibility</p:attrName>
                                        </p:attrNameLst>
                                      </p:cBhvr>
                                      <p:to>
                                        <p:strVal val="visible"/>
                                      </p:to>
                                    </p:set>
                                    <p:animEffect transition="in" filter="wipe(up)">
                                      <p:cBhvr>
                                        <p:cTn id="49" dur="500"/>
                                        <p:tgtEl>
                                          <p:spTgt spid="81">
                                            <p:txEl>
                                              <p:pRg st="0" end="0"/>
                                            </p:txEl>
                                          </p:spTgt>
                                        </p:tgtEl>
                                      </p:cBhvr>
                                    </p:animEffect>
                                  </p:childTnLst>
                                </p:cTn>
                              </p:par>
                            </p:childTnLst>
                          </p:cTn>
                        </p:par>
                        <p:par>
                          <p:cTn id="50" fill="hold">
                            <p:stCondLst>
                              <p:cond delay="5000"/>
                            </p:stCondLst>
                            <p:childTnLst>
                              <p:par>
                                <p:cTn id="51" presetID="22" presetClass="entr" presetSubtype="8" fill="hold" grpId="0" nodeType="afterEffect" nodePh="1">
                                  <p:stCondLst>
                                    <p:cond delay="0"/>
                                  </p:stCondLst>
                                  <p:endCondLst>
                                    <p:cond evt="begin" delay="0">
                                      <p:tn val="51"/>
                                    </p:cond>
                                  </p:endCondLst>
                                  <p:childTnLst>
                                    <p:set>
                                      <p:cBhvr>
                                        <p:cTn id="52" dur="1" fill="hold">
                                          <p:stCondLst>
                                            <p:cond delay="0"/>
                                          </p:stCondLst>
                                        </p:cTn>
                                        <p:tgtEl>
                                          <p:spTgt spid="80">
                                            <p:txEl>
                                              <p:pRg st="0" end="0"/>
                                            </p:txEl>
                                          </p:spTgt>
                                        </p:tgtEl>
                                        <p:attrNameLst>
                                          <p:attrName>style.visibility</p:attrName>
                                        </p:attrNameLst>
                                      </p:cBhvr>
                                      <p:to>
                                        <p:strVal val="visible"/>
                                      </p:to>
                                    </p:set>
                                    <p:animEffect transition="in" filter="wipe(left)">
                                      <p:cBhvr>
                                        <p:cTn id="53" dur="500"/>
                                        <p:tgtEl>
                                          <p:spTgt spid="80">
                                            <p:txEl>
                                              <p:pRg st="0" end="0"/>
                                            </p:txEl>
                                          </p:spTgt>
                                        </p:tgtEl>
                                      </p:cBhvr>
                                    </p:animEffect>
                                  </p:childTnLst>
                                </p:cTn>
                              </p:par>
                            </p:childTnLst>
                          </p:cTn>
                        </p:par>
                        <p:par>
                          <p:cTn id="54" fill="hold">
                            <p:stCondLst>
                              <p:cond delay="5500"/>
                            </p:stCondLst>
                            <p:childTnLst>
                              <p:par>
                                <p:cTn id="55" presetID="53" presetClass="entr" presetSubtype="0" fill="hold" grpId="0"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animEffect transition="in" filter="wipe(up)">
                                      <p:cBhvr>
                                        <p:cTn id="63" dur="500"/>
                                        <p:tgtEl>
                                          <p:spTgt spid="84">
                                            <p:txEl>
                                              <p:pRg st="0" end="0"/>
                                            </p:txEl>
                                          </p:spTgt>
                                        </p:tgtEl>
                                      </p:cBhvr>
                                    </p:animEffect>
                                  </p:childTnLst>
                                </p:cTn>
                              </p:par>
                            </p:childTnLst>
                          </p:cTn>
                        </p:par>
                        <p:par>
                          <p:cTn id="64" fill="hold">
                            <p:stCondLst>
                              <p:cond delay="6500"/>
                            </p:stCondLst>
                            <p:childTnLst>
                              <p:par>
                                <p:cTn id="65" presetID="22" presetClass="entr" presetSubtype="8" fill="hold" grpId="0" nodeType="afterEffect" nodePh="1">
                                  <p:stCondLst>
                                    <p:cond delay="0"/>
                                  </p:stCondLst>
                                  <p:endCondLst>
                                    <p:cond evt="begin" delay="0">
                                      <p:tn val="65"/>
                                    </p:cond>
                                  </p:endCondLst>
                                  <p:childTnLst>
                                    <p:set>
                                      <p:cBhvr>
                                        <p:cTn id="66" dur="1" fill="hold">
                                          <p:stCondLst>
                                            <p:cond delay="0"/>
                                          </p:stCondLst>
                                        </p:cTn>
                                        <p:tgtEl>
                                          <p:spTgt spid="83">
                                            <p:txEl>
                                              <p:pRg st="0" end="0"/>
                                            </p:txEl>
                                          </p:spTgt>
                                        </p:tgtEl>
                                        <p:attrNameLst>
                                          <p:attrName>style.visibility</p:attrName>
                                        </p:attrNameLst>
                                      </p:cBhvr>
                                      <p:to>
                                        <p:strVal val="visible"/>
                                      </p:to>
                                    </p:set>
                                    <p:animEffect transition="in" filter="wipe(left)">
                                      <p:cBhvr>
                                        <p:cTn id="67" dur="500"/>
                                        <p:tgtEl>
                                          <p:spTgt spid="83">
                                            <p:txEl>
                                              <p:pRg st="0" end="0"/>
                                            </p:txEl>
                                          </p:spTgt>
                                        </p:tgtEl>
                                      </p:cBhvr>
                                    </p:animEffect>
                                  </p:childTnLst>
                                </p:cTn>
                              </p:par>
                            </p:childTnLst>
                          </p:cTn>
                        </p:par>
                        <p:par>
                          <p:cTn id="68" fill="hold">
                            <p:stCondLst>
                              <p:cond delay="7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53"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par>
                          <p:cTn id="79" fill="hold">
                            <p:stCondLst>
                              <p:cond delay="80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0-#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childTnLst>
                          </p:cTn>
                        </p:par>
                        <p:par>
                          <p:cTn id="84" fill="hold">
                            <p:stCondLst>
                              <p:cond delay="8500"/>
                            </p:stCondLst>
                            <p:childTnLst>
                              <p:par>
                                <p:cTn id="85" presetID="53"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9000"/>
                            </p:stCondLst>
                            <p:childTnLst>
                              <p:par>
                                <p:cTn id="91" presetID="2" presetClass="entr" presetSubtype="8" accel="50000" decel="5000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53"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500" fill="hold"/>
                                        <p:tgtEl>
                                          <p:spTgt spid="36"/>
                                        </p:tgtEl>
                                        <p:attrNameLst>
                                          <p:attrName>ppt_w</p:attrName>
                                        </p:attrNameLst>
                                      </p:cBhvr>
                                      <p:tavLst>
                                        <p:tav tm="0">
                                          <p:val>
                                            <p:fltVal val="0"/>
                                          </p:val>
                                        </p:tav>
                                        <p:tav tm="100000">
                                          <p:val>
                                            <p:strVal val="#ppt_w"/>
                                          </p:val>
                                        </p:tav>
                                      </p:tavLst>
                                    </p:anim>
                                    <p:anim calcmode="lin" valueType="num">
                                      <p:cBhvr>
                                        <p:cTn id="99" dur="500" fill="hold"/>
                                        <p:tgtEl>
                                          <p:spTgt spid="36"/>
                                        </p:tgtEl>
                                        <p:attrNameLst>
                                          <p:attrName>ppt_h</p:attrName>
                                        </p:attrNameLst>
                                      </p:cBhvr>
                                      <p:tavLst>
                                        <p:tav tm="0">
                                          <p:val>
                                            <p:fltVal val="0"/>
                                          </p:val>
                                        </p:tav>
                                        <p:tav tm="100000">
                                          <p:val>
                                            <p:strVal val="#ppt_h"/>
                                          </p:val>
                                        </p:tav>
                                      </p:tavLst>
                                    </p:anim>
                                    <p:animEffect transition="in" filter="fade">
                                      <p:cBhvr>
                                        <p:cTn id="100" dur="500"/>
                                        <p:tgtEl>
                                          <p:spTgt spid="36"/>
                                        </p:tgtEl>
                                      </p:cBhvr>
                                    </p:animEffect>
                                  </p:childTnLst>
                                </p:cTn>
                              </p:par>
                            </p:childTnLst>
                          </p:cTn>
                        </p:par>
                        <p:par>
                          <p:cTn id="101" fill="hold">
                            <p:stCondLst>
                              <p:cond delay="10000"/>
                            </p:stCondLst>
                            <p:childTnLst>
                              <p:par>
                                <p:cTn id="102" presetID="2" presetClass="entr" presetSubtype="8" accel="50000" decel="5000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0-#ppt_w/2"/>
                                          </p:val>
                                        </p:tav>
                                        <p:tav tm="100000">
                                          <p:val>
                                            <p:strVal val="#ppt_x"/>
                                          </p:val>
                                        </p:tav>
                                      </p:tavLst>
                                    </p:anim>
                                    <p:anim calcmode="lin" valueType="num">
                                      <p:cBhvr additive="base">
                                        <p:cTn id="105" dur="500" fill="hold"/>
                                        <p:tgtEl>
                                          <p:spTgt spid="37"/>
                                        </p:tgtEl>
                                        <p:attrNameLst>
                                          <p:attrName>ppt_y</p:attrName>
                                        </p:attrNameLst>
                                      </p:cBhvr>
                                      <p:tavLst>
                                        <p:tav tm="0">
                                          <p:val>
                                            <p:strVal val="#ppt_y"/>
                                          </p:val>
                                        </p:tav>
                                        <p:tav tm="100000">
                                          <p:val>
                                            <p:strVal val="#ppt_y"/>
                                          </p:val>
                                        </p:tav>
                                      </p:tavLst>
                                    </p:anim>
                                  </p:childTnLst>
                                </p:cTn>
                              </p:par>
                            </p:childTnLst>
                          </p:cTn>
                        </p:par>
                        <p:par>
                          <p:cTn id="106" fill="hold">
                            <p:stCondLst>
                              <p:cond delay="10500"/>
                            </p:stCondLst>
                            <p:childTnLst>
                              <p:par>
                                <p:cTn id="107" presetID="53"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7" grpId="0" animBg="1"/>
      <p:bldP spid="5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6" grpId="0" build="p">
        <p:tmplLst>
          <p:tmpl lvl="1">
            <p:tnLst>
              <p:par>
                <p:cTn presetID="22" presetClass="entr" presetSubtype="1"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up)">
                      <p:cBhvr>
                        <p:cTn dur="500"/>
                        <p:tgtEl>
                          <p:spTgt spid="66"/>
                        </p:tgtEl>
                      </p:cBhvr>
                    </p:animEffect>
                  </p:childTnLst>
                </p:cTn>
              </p:par>
            </p:tnLst>
          </p:tmpl>
        </p:tmplLst>
      </p:bldP>
      <p:bldP spid="76" grpId="0" animBg="1"/>
      <p:bldP spid="7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1"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up)">
                      <p:cBhvr>
                        <p:cTn dur="500"/>
                        <p:tgtEl>
                          <p:spTgt spid="78"/>
                        </p:tgtEl>
                      </p:cBhvr>
                    </p:animEffect>
                  </p:childTnLst>
                </p:cTn>
              </p:par>
            </p:tnLst>
          </p:tmpl>
        </p:tmplLst>
      </p:bldP>
      <p:bldP spid="79" grpId="0" animBg="1"/>
      <p:bldP spid="8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1"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up)">
                      <p:cBhvr>
                        <p:cTn dur="500"/>
                        <p:tgtEl>
                          <p:spTgt spid="81"/>
                        </p:tgtEl>
                      </p:cBhvr>
                    </p:animEffect>
                  </p:childTnLst>
                </p:cTn>
              </p:par>
            </p:tnLst>
          </p:tmpl>
        </p:tmplLst>
      </p:bldP>
      <p:bldP spid="82" grpId="0" animBg="1"/>
      <p:bldP spid="8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30" grpId="0" animBg="1"/>
      <p:bldP spid="31" grpId="0" animBg="1"/>
      <p:bldP spid="32" grpId="0" animBg="1"/>
      <p:bldP spid="34" grpId="0" animBg="1"/>
      <p:bldP spid="35" grpId="0" animBg="1"/>
      <p:bldP spid="36" grpId="0" animBg="1"/>
      <p:bldP spid="37" grpId="0" animBg="1"/>
      <p:bldP spid="48"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65988" y="1132783"/>
            <a:ext cx="3800134" cy="1415777"/>
          </a:xfrm>
          <a:prstGeom prst="rect">
            <a:avLst/>
          </a:prstGeom>
          <a:solidFill>
            <a:schemeClr val="bg1">
              <a:lumMod val="85000"/>
            </a:schemeClr>
          </a:solidFill>
          <a:ln w="19050">
            <a:noFill/>
          </a:ln>
        </p:spPr>
        <p:txBody>
          <a:bodyPr tIns="0" bIns="182880" anchor="b"/>
          <a:lstStyle>
            <a:lvl1pPr algn="ctr">
              <a:buNone/>
              <a:defRPr sz="1050"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665987" y="2548560"/>
            <a:ext cx="3813767"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Text Placeholder 3"/>
          <p:cNvSpPr>
            <a:spLocks noGrp="1"/>
          </p:cNvSpPr>
          <p:nvPr>
            <p:ph type="body" sz="half" idx="18" hasCustomPrompt="1"/>
          </p:nvPr>
        </p:nvSpPr>
        <p:spPr>
          <a:xfrm>
            <a:off x="758508" y="2554467"/>
            <a:ext cx="3628724"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2" name="Picture Placeholder 7"/>
          <p:cNvSpPr>
            <a:spLocks noGrp="1"/>
          </p:cNvSpPr>
          <p:nvPr>
            <p:ph type="pic" sz="quarter" idx="19" hasCustomPrompt="1"/>
          </p:nvPr>
        </p:nvSpPr>
        <p:spPr>
          <a:xfrm>
            <a:off x="4681208" y="1132783"/>
            <a:ext cx="3800134" cy="1415777"/>
          </a:xfrm>
          <a:prstGeom prst="rect">
            <a:avLst/>
          </a:prstGeom>
          <a:solidFill>
            <a:schemeClr val="bg1">
              <a:lumMod val="85000"/>
            </a:schemeClr>
          </a:solidFill>
          <a:ln w="19050">
            <a:noFill/>
          </a:ln>
        </p:spPr>
        <p:txBody>
          <a:bodyPr tIns="0" bIns="182880" anchor="b"/>
          <a:lstStyle>
            <a:lvl1pPr algn="ctr">
              <a:buNone/>
              <a:defRPr sz="1050" baseline="0">
                <a:solidFill>
                  <a:schemeClr val="tx1">
                    <a:lumMod val="50000"/>
                    <a:lumOff val="50000"/>
                  </a:schemeClr>
                </a:solidFill>
              </a:defRPr>
            </a:lvl1pPr>
          </a:lstStyle>
          <a:p>
            <a:r>
              <a:rPr lang="en-US" dirty="0"/>
              <a:t>Click Icon To Add Image</a:t>
            </a:r>
          </a:p>
        </p:txBody>
      </p:sp>
      <p:sp>
        <p:nvSpPr>
          <p:cNvPr id="35" name="Rectangle 34"/>
          <p:cNvSpPr/>
          <p:nvPr userDrawn="1"/>
        </p:nvSpPr>
        <p:spPr>
          <a:xfrm>
            <a:off x="4681207" y="2548560"/>
            <a:ext cx="3813767"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36" name="Text Placeholder 3"/>
          <p:cNvSpPr>
            <a:spLocks noGrp="1"/>
          </p:cNvSpPr>
          <p:nvPr>
            <p:ph type="body" sz="half" idx="20" hasCustomPrompt="1"/>
          </p:nvPr>
        </p:nvSpPr>
        <p:spPr>
          <a:xfrm>
            <a:off x="4773728" y="2554467"/>
            <a:ext cx="3628724"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8" name="Freeform 45"/>
          <p:cNvSpPr>
            <a:spLocks noEditPoints="1"/>
          </p:cNvSpPr>
          <p:nvPr userDrawn="1"/>
        </p:nvSpPr>
        <p:spPr bwMode="auto">
          <a:xfrm>
            <a:off x="665988" y="340686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Text Placeholder 3"/>
          <p:cNvSpPr>
            <a:spLocks noGrp="1"/>
          </p:cNvSpPr>
          <p:nvPr>
            <p:ph type="body" sz="half" idx="15"/>
          </p:nvPr>
        </p:nvSpPr>
        <p:spPr>
          <a:xfrm>
            <a:off x="1053155" y="3360249"/>
            <a:ext cx="3393717"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25" hasCustomPrompt="1"/>
          </p:nvPr>
        </p:nvSpPr>
        <p:spPr>
          <a:xfrm>
            <a:off x="1053154" y="3067261"/>
            <a:ext cx="3393717" cy="292987"/>
          </a:xfrm>
          <a:prstGeom prst="rect">
            <a:avLst/>
          </a:prstGeom>
        </p:spPr>
        <p:txBody>
          <a:bodyPr wrap="square" lIns="0" tIns="0" rIns="0" bIns="0" anchor="ctr">
            <a:noAutofit/>
          </a:bodyPr>
          <a:lstStyle>
            <a:lvl1pPr marL="0" indent="0" algn="l">
              <a:buNone/>
              <a:defRPr sz="14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1" name="Freeform 45"/>
          <p:cNvSpPr>
            <a:spLocks noEditPoints="1"/>
          </p:cNvSpPr>
          <p:nvPr userDrawn="1"/>
        </p:nvSpPr>
        <p:spPr bwMode="auto">
          <a:xfrm>
            <a:off x="665988" y="416004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 Placeholder 3"/>
          <p:cNvSpPr>
            <a:spLocks noGrp="1"/>
          </p:cNvSpPr>
          <p:nvPr>
            <p:ph type="body" sz="half" idx="26"/>
          </p:nvPr>
        </p:nvSpPr>
        <p:spPr>
          <a:xfrm>
            <a:off x="1053155" y="4113434"/>
            <a:ext cx="3393717"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3" name="Text Placeholder 3"/>
          <p:cNvSpPr>
            <a:spLocks noGrp="1"/>
          </p:cNvSpPr>
          <p:nvPr>
            <p:ph type="body" sz="half" idx="27" hasCustomPrompt="1"/>
          </p:nvPr>
        </p:nvSpPr>
        <p:spPr>
          <a:xfrm>
            <a:off x="1053154" y="3820446"/>
            <a:ext cx="3393717" cy="292987"/>
          </a:xfrm>
          <a:prstGeom prst="rect">
            <a:avLst/>
          </a:prstGeom>
        </p:spPr>
        <p:txBody>
          <a:bodyPr wrap="square" lIns="0" tIns="0" rIns="0" bIns="0" anchor="ctr">
            <a:noAutofit/>
          </a:bodyPr>
          <a:lstStyle>
            <a:lvl1pPr marL="0" indent="0" algn="l">
              <a:buNone/>
              <a:defRPr sz="1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4" name="Freeform 45"/>
          <p:cNvSpPr>
            <a:spLocks noEditPoints="1"/>
          </p:cNvSpPr>
          <p:nvPr userDrawn="1"/>
        </p:nvSpPr>
        <p:spPr bwMode="auto">
          <a:xfrm>
            <a:off x="4681208" y="339874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Text Placeholder 3"/>
          <p:cNvSpPr>
            <a:spLocks noGrp="1"/>
          </p:cNvSpPr>
          <p:nvPr>
            <p:ph type="body" sz="half" idx="28"/>
          </p:nvPr>
        </p:nvSpPr>
        <p:spPr>
          <a:xfrm>
            <a:off x="5068375" y="3352138"/>
            <a:ext cx="3411482"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6" name="Text Placeholder 3"/>
          <p:cNvSpPr>
            <a:spLocks noGrp="1"/>
          </p:cNvSpPr>
          <p:nvPr>
            <p:ph type="body" sz="half" idx="29" hasCustomPrompt="1"/>
          </p:nvPr>
        </p:nvSpPr>
        <p:spPr>
          <a:xfrm>
            <a:off x="5068374" y="3059150"/>
            <a:ext cx="3411482" cy="292987"/>
          </a:xfrm>
          <a:prstGeom prst="rect">
            <a:avLst/>
          </a:prstGeom>
        </p:spPr>
        <p:txBody>
          <a:bodyPr wrap="square" lIns="0" tIns="0" rIns="0" bIns="0" anchor="ctr">
            <a:noAutofit/>
          </a:bodyPr>
          <a:lstStyle>
            <a:lvl1pPr marL="0" indent="0" algn="l">
              <a:buNone/>
              <a:defRPr sz="14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7" name="Freeform 45"/>
          <p:cNvSpPr>
            <a:spLocks noEditPoints="1"/>
          </p:cNvSpPr>
          <p:nvPr userDrawn="1"/>
        </p:nvSpPr>
        <p:spPr bwMode="auto">
          <a:xfrm>
            <a:off x="4681208" y="4199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Text Placeholder 3"/>
          <p:cNvSpPr>
            <a:spLocks noGrp="1"/>
          </p:cNvSpPr>
          <p:nvPr>
            <p:ph type="body" sz="half" idx="30"/>
          </p:nvPr>
        </p:nvSpPr>
        <p:spPr>
          <a:xfrm>
            <a:off x="5068375" y="4152537"/>
            <a:ext cx="3411482"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31" hasCustomPrompt="1"/>
          </p:nvPr>
        </p:nvSpPr>
        <p:spPr>
          <a:xfrm>
            <a:off x="5068374" y="3859549"/>
            <a:ext cx="3411482" cy="292987"/>
          </a:xfrm>
          <a:prstGeom prst="rect">
            <a:avLst/>
          </a:prstGeom>
        </p:spPr>
        <p:txBody>
          <a:bodyPr wrap="square" lIns="0" tIns="0" rIns="0" bIns="0" anchor="ctr">
            <a:noAutofit/>
          </a:bodyPr>
          <a:lstStyle>
            <a:lvl1pPr marL="0" indent="0" algn="l">
              <a:buNone/>
              <a:defRPr sz="14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384534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up)">
                                      <p:cBhvr>
                                        <p:cTn id="35" dur="500"/>
                                        <p:tgtEl>
                                          <p:spTgt spid="36">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Effect transition="in" filter="wipe(up)">
                                      <p:cBhvr>
                                        <p:cTn id="45" dur="500"/>
                                        <p:tgtEl>
                                          <p:spTgt spid="40">
                                            <p:txEl>
                                              <p:pRg st="0" end="0"/>
                                            </p:txEl>
                                          </p:spTgt>
                                        </p:tgtEl>
                                      </p:cBhvr>
                                    </p:animEffect>
                                  </p:childTnLst>
                                </p:cTn>
                              </p:par>
                            </p:childTnLst>
                          </p:cTn>
                        </p:par>
                        <p:par>
                          <p:cTn id="46" fill="hold">
                            <p:stCondLst>
                              <p:cond delay="5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39">
                                            <p:txEl>
                                              <p:pRg st="0" end="0"/>
                                            </p:txEl>
                                          </p:spTgt>
                                        </p:tgtEl>
                                        <p:attrNameLst>
                                          <p:attrName>style.visibility</p:attrName>
                                        </p:attrNameLst>
                                      </p:cBhvr>
                                      <p:to>
                                        <p:strVal val="visible"/>
                                      </p:to>
                                    </p:set>
                                    <p:animEffect transition="in" filter="wipe(left)">
                                      <p:cBhvr>
                                        <p:cTn id="49" dur="500"/>
                                        <p:tgtEl>
                                          <p:spTgt spid="39">
                                            <p:txEl>
                                              <p:pRg st="0" end="0"/>
                                            </p:txEl>
                                          </p:spTgt>
                                        </p:tgtEl>
                                      </p:cBhvr>
                                    </p:animEffect>
                                  </p:childTnLst>
                                </p:cTn>
                              </p:par>
                            </p:childTnLst>
                          </p:cTn>
                        </p:par>
                        <p:par>
                          <p:cTn id="50" fill="hold">
                            <p:stCondLst>
                              <p:cond delay="5500"/>
                            </p:stCondLst>
                            <p:childTnLst>
                              <p:par>
                                <p:cTn id="51" presetID="53"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43">
                                            <p:txEl>
                                              <p:pRg st="0" end="0"/>
                                            </p:txEl>
                                          </p:spTgt>
                                        </p:tgtEl>
                                        <p:attrNameLst>
                                          <p:attrName>style.visibility</p:attrName>
                                        </p:attrNameLst>
                                      </p:cBhvr>
                                      <p:to>
                                        <p:strVal val="visible"/>
                                      </p:to>
                                    </p:set>
                                    <p:animEffect transition="in" filter="wipe(up)">
                                      <p:cBhvr>
                                        <p:cTn id="59" dur="500"/>
                                        <p:tgtEl>
                                          <p:spTgt spid="43">
                                            <p:txEl>
                                              <p:pRg st="0" end="0"/>
                                            </p:txEl>
                                          </p:spTgt>
                                        </p:tgtEl>
                                      </p:cBhvr>
                                    </p:animEffect>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wipe(left)">
                                      <p:cBhvr>
                                        <p:cTn id="63" dur="500"/>
                                        <p:tgtEl>
                                          <p:spTgt spid="42">
                                            <p:txEl>
                                              <p:pRg st="0" end="0"/>
                                            </p:txEl>
                                          </p:spTgt>
                                        </p:tgtEl>
                                      </p:cBhvr>
                                    </p:animEffect>
                                  </p:childTnLst>
                                </p:cTn>
                              </p:par>
                            </p:childTnLst>
                          </p:cTn>
                        </p:par>
                        <p:par>
                          <p:cTn id="64" fill="hold">
                            <p:stCondLst>
                              <p:cond delay="7000"/>
                            </p:stCondLst>
                            <p:childTnLst>
                              <p:par>
                                <p:cTn id="65" presetID="53"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childTnLst>
                          </p:cTn>
                        </p:par>
                        <p:par>
                          <p:cTn id="70" fill="hold">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wipe(up)">
                                      <p:cBhvr>
                                        <p:cTn id="73" dur="500"/>
                                        <p:tgtEl>
                                          <p:spTgt spid="46">
                                            <p:txEl>
                                              <p:pRg st="0" end="0"/>
                                            </p:txEl>
                                          </p:spTgt>
                                        </p:tgtEl>
                                      </p:cBhvr>
                                    </p:animEffect>
                                  </p:childTnLst>
                                </p:cTn>
                              </p:par>
                            </p:childTnLst>
                          </p:cTn>
                        </p:par>
                        <p:par>
                          <p:cTn id="74" fill="hold">
                            <p:stCondLst>
                              <p:cond delay="80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left)">
                                      <p:cBhvr>
                                        <p:cTn id="77" dur="500"/>
                                        <p:tgtEl>
                                          <p:spTgt spid="45">
                                            <p:txEl>
                                              <p:pRg st="0" end="0"/>
                                            </p:txEl>
                                          </p:spTgt>
                                        </p:tgtEl>
                                      </p:cBhvr>
                                    </p:animEffect>
                                  </p:childTnLst>
                                </p:cTn>
                              </p:par>
                            </p:childTnLst>
                          </p:cTn>
                        </p:par>
                        <p:par>
                          <p:cTn id="78" fill="hold">
                            <p:stCondLst>
                              <p:cond delay="8500"/>
                            </p:stCondLst>
                            <p:childTnLst>
                              <p:par>
                                <p:cTn id="79" presetID="53"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childTnLst>
                          </p:cTn>
                        </p:par>
                        <p:par>
                          <p:cTn id="84" fill="hold">
                            <p:stCondLst>
                              <p:cond delay="9000"/>
                            </p:stCondLst>
                            <p:childTnLst>
                              <p:par>
                                <p:cTn id="85" presetID="22" presetClass="entr" presetSubtype="1" fill="hold" grpId="0" nodeType="afterEffect">
                                  <p:stCondLst>
                                    <p:cond delay="0"/>
                                  </p:stCondLst>
                                  <p:childTnLst>
                                    <p:set>
                                      <p:cBhvr>
                                        <p:cTn id="86" dur="1" fill="hold">
                                          <p:stCondLst>
                                            <p:cond delay="0"/>
                                          </p:stCondLst>
                                        </p:cTn>
                                        <p:tgtEl>
                                          <p:spTgt spid="59">
                                            <p:txEl>
                                              <p:pRg st="0" end="0"/>
                                            </p:txEl>
                                          </p:spTgt>
                                        </p:tgtEl>
                                        <p:attrNameLst>
                                          <p:attrName>style.visibility</p:attrName>
                                        </p:attrNameLst>
                                      </p:cBhvr>
                                      <p:to>
                                        <p:strVal val="visible"/>
                                      </p:to>
                                    </p:set>
                                    <p:animEffect transition="in" filter="wipe(up)">
                                      <p:cBhvr>
                                        <p:cTn id="87" dur="500"/>
                                        <p:tgtEl>
                                          <p:spTgt spid="59">
                                            <p:txEl>
                                              <p:pRg st="0" end="0"/>
                                            </p:txEl>
                                          </p:spTgt>
                                        </p:tgtEl>
                                      </p:cBhvr>
                                    </p:animEffect>
                                  </p:childTnLst>
                                </p:cTn>
                              </p:par>
                            </p:childTnLst>
                          </p:cTn>
                        </p:par>
                        <p:par>
                          <p:cTn id="88" fill="hold">
                            <p:stCondLst>
                              <p:cond delay="9500"/>
                            </p:stCondLst>
                            <p:childTnLst>
                              <p:par>
                                <p:cTn id="89" presetID="22" presetClass="entr" presetSubtype="8" fill="hold" grpId="0" nodeType="afterEffect" nodePh="1">
                                  <p:stCondLst>
                                    <p:cond delay="0"/>
                                  </p:stCondLst>
                                  <p:endCondLst>
                                    <p:cond evt="begin" delay="0">
                                      <p:tn val="89"/>
                                    </p:cond>
                                  </p:end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left)">
                                      <p:cBhvr>
                                        <p:cTn id="91"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2" grpId="0" animBg="1"/>
      <p:bldP spid="35" grpId="0" animBg="1"/>
      <p:bldP spid="36" grpId="0" build="p">
        <p:tmplLst>
          <p:tmpl lvl="1">
            <p:tnLst>
              <p:par>
                <p:cTn presetID="22" presetClass="entr" presetSubtype="1"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P spid="41" grpId="0" animBg="1"/>
      <p:bldP spid="4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2" presetClass="entr" presetSubtype="1"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1"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47700" y="1278154"/>
            <a:ext cx="3810000" cy="3274796"/>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 name="Group 25"/>
          <p:cNvGrpSpPr/>
          <p:nvPr userDrawn="1"/>
        </p:nvGrpSpPr>
        <p:grpSpPr>
          <a:xfrm>
            <a:off x="4676774" y="2573555"/>
            <a:ext cx="3810001" cy="914400"/>
            <a:chOff x="648100" y="3562350"/>
            <a:chExt cx="3583374" cy="914400"/>
          </a:xfrm>
        </p:grpSpPr>
        <p:sp>
          <p:nvSpPr>
            <p:cNvPr id="27" name="Rectangle 2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 Placeholder 3"/>
          <p:cNvSpPr>
            <a:spLocks noGrp="1"/>
          </p:cNvSpPr>
          <p:nvPr>
            <p:ph type="body" sz="half" idx="16"/>
          </p:nvPr>
        </p:nvSpPr>
        <p:spPr>
          <a:xfrm>
            <a:off x="4948442" y="297161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0" name="Text Placeholder 3"/>
          <p:cNvSpPr>
            <a:spLocks noGrp="1"/>
          </p:cNvSpPr>
          <p:nvPr>
            <p:ph type="body" sz="half" idx="25" hasCustomPrompt="1"/>
          </p:nvPr>
        </p:nvSpPr>
        <p:spPr>
          <a:xfrm>
            <a:off x="4948441" y="2678630"/>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1" name="Text Placeholder 3"/>
          <p:cNvSpPr>
            <a:spLocks noGrp="1"/>
          </p:cNvSpPr>
          <p:nvPr>
            <p:ph type="body" sz="half" idx="26"/>
          </p:nvPr>
        </p:nvSpPr>
        <p:spPr>
          <a:xfrm>
            <a:off x="4704523" y="1571141"/>
            <a:ext cx="3782252" cy="850013"/>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2" name="Text Placeholder 3"/>
          <p:cNvSpPr>
            <a:spLocks noGrp="1"/>
          </p:cNvSpPr>
          <p:nvPr>
            <p:ph type="body" sz="half" idx="27" hasCustomPrompt="1"/>
          </p:nvPr>
        </p:nvSpPr>
        <p:spPr>
          <a:xfrm>
            <a:off x="4704522" y="1278154"/>
            <a:ext cx="3782252"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grpSp>
        <p:nvGrpSpPr>
          <p:cNvPr id="13" name="Group 25"/>
          <p:cNvGrpSpPr/>
          <p:nvPr userDrawn="1"/>
        </p:nvGrpSpPr>
        <p:grpSpPr>
          <a:xfrm>
            <a:off x="4676774" y="3623292"/>
            <a:ext cx="3810001" cy="914400"/>
            <a:chOff x="648100" y="3562350"/>
            <a:chExt cx="3583374" cy="914400"/>
          </a:xfrm>
        </p:grpSpPr>
        <p:sp>
          <p:nvSpPr>
            <p:cNvPr id="14" name="Rectangle 13"/>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3"/>
          <p:cNvSpPr>
            <a:spLocks noGrp="1"/>
          </p:cNvSpPr>
          <p:nvPr>
            <p:ph type="body" sz="half" idx="28"/>
          </p:nvPr>
        </p:nvSpPr>
        <p:spPr>
          <a:xfrm>
            <a:off x="4948442" y="4021355"/>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Text Placeholder 3"/>
          <p:cNvSpPr>
            <a:spLocks noGrp="1"/>
          </p:cNvSpPr>
          <p:nvPr>
            <p:ph type="body" sz="half" idx="29" hasCustomPrompt="1"/>
          </p:nvPr>
        </p:nvSpPr>
        <p:spPr>
          <a:xfrm>
            <a:off x="4948441" y="3728367"/>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11594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wipe(left)">
                                      <p:cBhvr>
                                        <p:cTn id="23" dur="500"/>
                                        <p:tgtEl>
                                          <p:spTgt spid="31">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500"/>
                                        <p:tgtEl>
                                          <p:spTgt spid="30">
                                            <p:txEl>
                                              <p:pRg st="0" end="0"/>
                                            </p:txEl>
                                          </p:spTgt>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wipe(left)">
                                      <p:cBhvr>
                                        <p:cTn id="35" dur="500"/>
                                        <p:tgtEl>
                                          <p:spTgt spid="29">
                                            <p:txEl>
                                              <p:pRg st="0" end="0"/>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500"/>
                                        <p:tgtEl>
                                          <p:spTgt spid="19">
                                            <p:txEl>
                                              <p:pRg st="0" end="0"/>
                                            </p:txEl>
                                          </p:spTgt>
                                        </p:tgtEl>
                                      </p:cBhvr>
                                    </p:animEffect>
                                  </p:childTnLst>
                                </p:cTn>
                              </p:par>
                            </p:childTnLst>
                          </p:cTn>
                        </p:par>
                        <p:par>
                          <p:cTn id="44" fill="hold">
                            <p:stCondLst>
                              <p:cond delay="5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47700" y="1123950"/>
            <a:ext cx="2628900" cy="35814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24957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3_Pic05">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 name="Picture Placeholder 7"/>
          <p:cNvSpPr>
            <a:spLocks noGrp="1"/>
          </p:cNvSpPr>
          <p:nvPr>
            <p:ph type="pic" sz="quarter" idx="11" hasCustomPrompt="1"/>
          </p:nvPr>
        </p:nvSpPr>
        <p:spPr>
          <a:xfrm>
            <a:off x="4191000" y="361950"/>
            <a:ext cx="4953000" cy="4781550"/>
          </a:xfrm>
          <a:prstGeom prst="rect">
            <a:avLst/>
          </a:prstGeom>
          <a:no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49607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4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 name="Picture Placeholder 7"/>
          <p:cNvSpPr>
            <a:spLocks noGrp="1"/>
          </p:cNvSpPr>
          <p:nvPr>
            <p:ph type="pic" sz="quarter" idx="11" hasCustomPrompt="1"/>
          </p:nvPr>
        </p:nvSpPr>
        <p:spPr>
          <a:xfrm>
            <a:off x="2261937" y="715474"/>
            <a:ext cx="4620126" cy="4428026"/>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80662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Picture Placeholder 7"/>
          <p:cNvSpPr>
            <a:spLocks noGrp="1"/>
          </p:cNvSpPr>
          <p:nvPr>
            <p:ph type="pic" sz="quarter" idx="11" hasCustomPrompt="1"/>
          </p:nvPr>
        </p:nvSpPr>
        <p:spPr>
          <a:xfrm>
            <a:off x="5963054" y="2356829"/>
            <a:ext cx="2325391" cy="1933068"/>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275080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01929" y="891882"/>
            <a:ext cx="8740142" cy="1538242"/>
          </a:xfrm>
        </p:spPr>
        <p:txBody>
          <a:bodyPr/>
          <a:lstStyle>
            <a:lvl1pPr marL="0" indent="0">
              <a:buNone/>
              <a:defRPr lang="en-US"/>
            </a:lvl1pPr>
            <a:lvl2pPr marL="0" indent="0">
              <a:buFontTx/>
              <a:buNone/>
              <a:defRPr lang="en-US"/>
            </a:lvl2pPr>
            <a:lvl3pPr marL="168090" indent="0">
              <a:buNone/>
              <a:defRPr lang="en-US"/>
            </a:lvl3pPr>
            <a:lvl4pPr marL="336179" indent="0">
              <a:buNone/>
              <a:defRPr lang="en-US"/>
            </a:lvl4pPr>
            <a:lvl5pPr marL="5042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81D17BA5-52F8-4376-B814-758922CA4BB0}"/>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5C77780-3092-4855-B64E-CC5512E877BF}"/>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471704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0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Picture Placeholder 7"/>
          <p:cNvSpPr>
            <a:spLocks noGrp="1"/>
          </p:cNvSpPr>
          <p:nvPr>
            <p:ph type="pic" sz="quarter" idx="11" hasCustomPrompt="1"/>
          </p:nvPr>
        </p:nvSpPr>
        <p:spPr>
          <a:xfrm>
            <a:off x="6639129" y="1736239"/>
            <a:ext cx="1697956" cy="2432336"/>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45168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5_Pic05">
    <p:spTree>
      <p:nvGrpSpPr>
        <p:cNvPr id="1" name=""/>
        <p:cNvGrpSpPr/>
        <p:nvPr/>
      </p:nvGrpSpPr>
      <p:grpSpPr>
        <a:xfrm>
          <a:off x="0" y="0"/>
          <a:ext cx="0" cy="0"/>
          <a:chOff x="0" y="0"/>
          <a:chExt cx="0" cy="0"/>
        </a:xfrm>
      </p:grpSpPr>
      <p:sp>
        <p:nvSpPr>
          <p:cNvPr id="9" name="Picture Placeholder 7"/>
          <p:cNvSpPr>
            <a:spLocks noGrp="1"/>
          </p:cNvSpPr>
          <p:nvPr>
            <p:ph type="pic" sz="quarter" idx="10" hasCustomPrompt="1"/>
          </p:nvPr>
        </p:nvSpPr>
        <p:spPr>
          <a:xfrm>
            <a:off x="0" y="0"/>
            <a:ext cx="9144000" cy="249555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972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22706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2_Pic05">
    <p:spTree>
      <p:nvGrpSpPr>
        <p:cNvPr id="1" name=""/>
        <p:cNvGrpSpPr/>
        <p:nvPr/>
      </p:nvGrpSpPr>
      <p:grpSpPr>
        <a:xfrm>
          <a:off x="0" y="0"/>
          <a:ext cx="0" cy="0"/>
          <a:chOff x="0" y="0"/>
          <a:chExt cx="0" cy="0"/>
        </a:xfrm>
      </p:grpSpPr>
      <p:sp>
        <p:nvSpPr>
          <p:cNvPr id="5" name="Right Arrow Callout 4"/>
          <p:cNvSpPr/>
          <p:nvPr userDrawn="1"/>
        </p:nvSpPr>
        <p:spPr>
          <a:xfrm>
            <a:off x="479132" y="1100640"/>
            <a:ext cx="1533224" cy="1057839"/>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7"/>
          <p:cNvSpPr>
            <a:spLocks noGrp="1"/>
          </p:cNvSpPr>
          <p:nvPr>
            <p:ph type="pic" sz="quarter" idx="10" hasCustomPrompt="1"/>
          </p:nvPr>
        </p:nvSpPr>
        <p:spPr>
          <a:xfrm>
            <a:off x="545840" y="1153542"/>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 name="Text Placeholder 3"/>
          <p:cNvSpPr>
            <a:spLocks noGrp="1"/>
          </p:cNvSpPr>
          <p:nvPr>
            <p:ph type="body" sz="half" idx="28"/>
          </p:nvPr>
        </p:nvSpPr>
        <p:spPr>
          <a:xfrm>
            <a:off x="2054701" y="1379190"/>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 name="Text Placeholder 3"/>
          <p:cNvSpPr>
            <a:spLocks noGrp="1"/>
          </p:cNvSpPr>
          <p:nvPr>
            <p:ph type="body" sz="half" idx="29" hasCustomPrompt="1"/>
          </p:nvPr>
        </p:nvSpPr>
        <p:spPr>
          <a:xfrm>
            <a:off x="2054700" y="1086203"/>
            <a:ext cx="3347433" cy="292987"/>
          </a:xfrm>
          <a:prstGeom prst="rect">
            <a:avLst/>
          </a:prstGeom>
        </p:spPr>
        <p:txBody>
          <a:bodyPr wrap="square" lIns="0" tIns="0" rIns="0" bIns="0" anchor="ctr">
            <a:noAutofit/>
          </a:bodyPr>
          <a:lstStyle>
            <a:lvl1pPr marL="0" indent="0" algn="l">
              <a:buNone/>
              <a:defRPr sz="12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cxnSp>
        <p:nvCxnSpPr>
          <p:cNvPr id="10" name="Straight Connector 9"/>
          <p:cNvCxnSpPr/>
          <p:nvPr userDrawn="1"/>
        </p:nvCxnSpPr>
        <p:spPr>
          <a:xfrm>
            <a:off x="469607" y="2232774"/>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4919889" y="1669539"/>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ight Arrow Callout 24"/>
          <p:cNvSpPr/>
          <p:nvPr userDrawn="1"/>
        </p:nvSpPr>
        <p:spPr>
          <a:xfrm>
            <a:off x="479132" y="2346812"/>
            <a:ext cx="1533224" cy="1057839"/>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7"/>
          <p:cNvSpPr>
            <a:spLocks noGrp="1"/>
          </p:cNvSpPr>
          <p:nvPr>
            <p:ph type="pic" sz="quarter" idx="30" hasCustomPrompt="1"/>
          </p:nvPr>
        </p:nvSpPr>
        <p:spPr>
          <a:xfrm>
            <a:off x="545840" y="2399714"/>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27" name="Text Placeholder 3"/>
          <p:cNvSpPr>
            <a:spLocks noGrp="1"/>
          </p:cNvSpPr>
          <p:nvPr>
            <p:ph type="body" sz="half" idx="31"/>
          </p:nvPr>
        </p:nvSpPr>
        <p:spPr>
          <a:xfrm>
            <a:off x="2054701" y="2625362"/>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8" name="Text Placeholder 3"/>
          <p:cNvSpPr>
            <a:spLocks noGrp="1"/>
          </p:cNvSpPr>
          <p:nvPr>
            <p:ph type="body" sz="half" idx="32" hasCustomPrompt="1"/>
          </p:nvPr>
        </p:nvSpPr>
        <p:spPr>
          <a:xfrm>
            <a:off x="2054700" y="2332375"/>
            <a:ext cx="3347433" cy="292987"/>
          </a:xfrm>
          <a:prstGeom prst="rect">
            <a:avLst/>
          </a:prstGeom>
        </p:spPr>
        <p:txBody>
          <a:bodyPr wrap="square" lIns="0" tIns="0" rIns="0" bIns="0" anchor="ctr">
            <a:noAutofit/>
          </a:bodyPr>
          <a:lstStyle>
            <a:lvl1pPr marL="0" indent="0" algn="l">
              <a:buNone/>
              <a:defRPr sz="12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cxnSp>
        <p:nvCxnSpPr>
          <p:cNvPr id="29" name="Straight Connector 28"/>
          <p:cNvCxnSpPr/>
          <p:nvPr userDrawn="1"/>
        </p:nvCxnSpPr>
        <p:spPr>
          <a:xfrm>
            <a:off x="469607" y="3478946"/>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4919889" y="2915711"/>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ight Arrow Callout 30"/>
          <p:cNvSpPr/>
          <p:nvPr userDrawn="1"/>
        </p:nvSpPr>
        <p:spPr>
          <a:xfrm>
            <a:off x="479132" y="3567909"/>
            <a:ext cx="1533224" cy="1057839"/>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icture Placeholder 7"/>
          <p:cNvSpPr>
            <a:spLocks noGrp="1"/>
          </p:cNvSpPr>
          <p:nvPr>
            <p:ph type="pic" sz="quarter" idx="33" hasCustomPrompt="1"/>
          </p:nvPr>
        </p:nvSpPr>
        <p:spPr>
          <a:xfrm>
            <a:off x="545840" y="3620811"/>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3" name="Text Placeholder 3"/>
          <p:cNvSpPr>
            <a:spLocks noGrp="1"/>
          </p:cNvSpPr>
          <p:nvPr>
            <p:ph type="body" sz="half" idx="34"/>
          </p:nvPr>
        </p:nvSpPr>
        <p:spPr>
          <a:xfrm>
            <a:off x="2054701" y="3846459"/>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4" name="Text Placeholder 3"/>
          <p:cNvSpPr>
            <a:spLocks noGrp="1"/>
          </p:cNvSpPr>
          <p:nvPr>
            <p:ph type="body" sz="half" idx="35" hasCustomPrompt="1"/>
          </p:nvPr>
        </p:nvSpPr>
        <p:spPr>
          <a:xfrm>
            <a:off x="2054700" y="3553472"/>
            <a:ext cx="3347433" cy="292987"/>
          </a:xfrm>
          <a:prstGeom prst="rect">
            <a:avLst/>
          </a:prstGeom>
        </p:spPr>
        <p:txBody>
          <a:bodyPr wrap="square" lIns="0" tIns="0" rIns="0" bIns="0" anchor="ctr">
            <a:noAutofit/>
          </a:bodyPr>
          <a:lstStyle>
            <a:lvl1pPr marL="0" indent="0" algn="l">
              <a:buNone/>
              <a:defRPr sz="12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cxnSp>
        <p:nvCxnSpPr>
          <p:cNvPr id="35" name="Straight Connector 34"/>
          <p:cNvCxnSpPr/>
          <p:nvPr userDrawn="1"/>
        </p:nvCxnSpPr>
        <p:spPr>
          <a:xfrm>
            <a:off x="469607" y="4700043"/>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flipH="1" flipV="1">
            <a:off x="4919889" y="4136808"/>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Picture Placeholder 7"/>
          <p:cNvSpPr>
            <a:spLocks noGrp="1"/>
          </p:cNvSpPr>
          <p:nvPr>
            <p:ph type="pic" sz="quarter" idx="36" hasCustomPrompt="1"/>
          </p:nvPr>
        </p:nvSpPr>
        <p:spPr>
          <a:xfrm>
            <a:off x="5592278" y="1100641"/>
            <a:ext cx="3012707" cy="1806602"/>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8" name="Down Arrow Callout 37"/>
          <p:cNvSpPr/>
          <p:nvPr userDrawn="1"/>
        </p:nvSpPr>
        <p:spPr>
          <a:xfrm>
            <a:off x="5602109" y="2966802"/>
            <a:ext cx="3012707" cy="1750017"/>
          </a:xfrm>
          <a:prstGeom prst="downArrowCallout">
            <a:avLst>
              <a:gd name="adj1" fmla="val 25000"/>
              <a:gd name="adj2" fmla="val 11800"/>
              <a:gd name="adj3" fmla="val 6300"/>
              <a:gd name="adj4" fmla="val 93700"/>
            </a:avLst>
          </a:prstGeom>
          <a:solidFill>
            <a:srgbClr val="0B253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
          <p:cNvSpPr>
            <a:spLocks noGrp="1"/>
          </p:cNvSpPr>
          <p:nvPr>
            <p:ph type="body" sz="half" idx="37"/>
          </p:nvPr>
        </p:nvSpPr>
        <p:spPr>
          <a:xfrm>
            <a:off x="5756527" y="3404652"/>
            <a:ext cx="2703871" cy="1019864"/>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8" hasCustomPrompt="1"/>
          </p:nvPr>
        </p:nvSpPr>
        <p:spPr>
          <a:xfrm>
            <a:off x="5756527" y="3111664"/>
            <a:ext cx="2703871"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362399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500"/>
                            </p:stCondLst>
                            <p:childTnLst>
                              <p:par>
                                <p:cTn id="13" presetID="2" presetClass="entr" presetSubtype="8" accel="50000" decel="5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down)">
                                      <p:cBhvr>
                                        <p:cTn id="26" dur="500"/>
                                        <p:tgtEl>
                                          <p:spTgt spid="8">
                                            <p:txEl>
                                              <p:pRg st="0" end="0"/>
                                            </p:txEl>
                                          </p:spTgt>
                                        </p:tgtEl>
                                      </p:cBhvr>
                                    </p:animEffect>
                                  </p:childTnLst>
                                </p:cTn>
                              </p:par>
                            </p:childTnLst>
                          </p:cTn>
                        </p:par>
                        <p:par>
                          <p:cTn id="27" fill="hold">
                            <p:stCondLst>
                              <p:cond delay="3000"/>
                            </p:stCondLst>
                            <p:childTnLst>
                              <p:par>
                                <p:cTn id="28" presetID="22" presetClass="entr" presetSubtype="8" fill="hold" grpId="0" nodeType="afterEffect" nodePh="1">
                                  <p:stCondLst>
                                    <p:cond delay="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left)">
                                      <p:cBhvr>
                                        <p:cTn id="30" dur="500"/>
                                        <p:tgtEl>
                                          <p:spTgt spid="6">
                                            <p:txEl>
                                              <p:pRg st="0" end="0"/>
                                            </p:txEl>
                                          </p:spTgt>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par>
                          <p:cTn id="38" fill="hold">
                            <p:stCondLst>
                              <p:cond delay="4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53"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wipe(down)">
                                      <p:cBhvr>
                                        <p:cTn id="52" dur="500"/>
                                        <p:tgtEl>
                                          <p:spTgt spid="28">
                                            <p:txEl>
                                              <p:pRg st="0" end="0"/>
                                            </p:txEl>
                                          </p:spTgt>
                                        </p:tgtEl>
                                      </p:cBhvr>
                                    </p:animEffect>
                                  </p:childTnLst>
                                </p:cTn>
                              </p:par>
                            </p:childTnLst>
                          </p:cTn>
                        </p:par>
                        <p:par>
                          <p:cTn id="53" fill="hold">
                            <p:stCondLst>
                              <p:cond delay="5500"/>
                            </p:stCondLst>
                            <p:childTnLst>
                              <p:par>
                                <p:cTn id="54" presetID="22" presetClass="entr" presetSubtype="8" fill="hold" grpId="0" nodeType="afterEffect" nodePh="1">
                                  <p:stCondLst>
                                    <p:cond delay="0"/>
                                  </p:stCondLst>
                                  <p:endCondLst>
                                    <p:cond evt="begin" delay="0">
                                      <p:tn val="54"/>
                                    </p:cond>
                                  </p:endCondLst>
                                  <p:childTnLst>
                                    <p:set>
                                      <p:cBhvr>
                                        <p:cTn id="55" dur="1" fill="hold">
                                          <p:stCondLst>
                                            <p:cond delay="0"/>
                                          </p:stCondLst>
                                        </p:cTn>
                                        <p:tgtEl>
                                          <p:spTgt spid="27">
                                            <p:txEl>
                                              <p:pRg st="0" end="0"/>
                                            </p:txEl>
                                          </p:spTgt>
                                        </p:tgtEl>
                                        <p:attrNameLst>
                                          <p:attrName>style.visibility</p:attrName>
                                        </p:attrNameLst>
                                      </p:cBhvr>
                                      <p:to>
                                        <p:strVal val="visible"/>
                                      </p:to>
                                    </p:set>
                                    <p:animEffect transition="in" filter="wipe(left)">
                                      <p:cBhvr>
                                        <p:cTn id="56" dur="500"/>
                                        <p:tgtEl>
                                          <p:spTgt spid="27">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6500"/>
                            </p:stCondLst>
                            <p:childTnLst>
                              <p:par>
                                <p:cTn id="65" presetID="2" presetClass="entr" presetSubtype="8" accel="50000" decel="5000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7500"/>
                            </p:stCondLst>
                            <p:childTnLst>
                              <p:par>
                                <p:cTn id="76" presetID="22" presetClass="entr" presetSubtype="4" fill="hold" grpId="0" nodeType="afterEffect">
                                  <p:stCondLst>
                                    <p:cond delay="0"/>
                                  </p:stCondLst>
                                  <p:childTnLst>
                                    <p:set>
                                      <p:cBhvr>
                                        <p:cTn id="77" dur="1" fill="hold">
                                          <p:stCondLst>
                                            <p:cond delay="0"/>
                                          </p:stCondLst>
                                        </p:cTn>
                                        <p:tgtEl>
                                          <p:spTgt spid="34">
                                            <p:txEl>
                                              <p:pRg st="0" end="0"/>
                                            </p:txEl>
                                          </p:spTgt>
                                        </p:tgtEl>
                                        <p:attrNameLst>
                                          <p:attrName>style.visibility</p:attrName>
                                        </p:attrNameLst>
                                      </p:cBhvr>
                                      <p:to>
                                        <p:strVal val="visible"/>
                                      </p:to>
                                    </p:set>
                                    <p:animEffect transition="in" filter="wipe(down)">
                                      <p:cBhvr>
                                        <p:cTn id="78" dur="500"/>
                                        <p:tgtEl>
                                          <p:spTgt spid="34">
                                            <p:txEl>
                                              <p:pRg st="0" end="0"/>
                                            </p:txEl>
                                          </p:spTgt>
                                        </p:tgtEl>
                                      </p:cBhvr>
                                    </p:animEffect>
                                  </p:childTnLst>
                                </p:cTn>
                              </p:par>
                            </p:childTnLst>
                          </p:cTn>
                        </p:par>
                        <p:par>
                          <p:cTn id="79" fill="hold">
                            <p:stCondLst>
                              <p:cond delay="8000"/>
                            </p:stCondLst>
                            <p:childTnLst>
                              <p:par>
                                <p:cTn id="80" presetID="22" presetClass="entr" presetSubtype="8" fill="hold" grpId="0" nodeType="afterEffect" nodePh="1">
                                  <p:stCondLst>
                                    <p:cond delay="0"/>
                                  </p:stCondLst>
                                  <p:endCondLst>
                                    <p:cond evt="begin" delay="0">
                                      <p:tn val="80"/>
                                    </p:cond>
                                  </p:endCondLst>
                                  <p:childTnLst>
                                    <p:set>
                                      <p:cBhvr>
                                        <p:cTn id="81" dur="1" fill="hold">
                                          <p:stCondLst>
                                            <p:cond delay="0"/>
                                          </p:stCondLst>
                                        </p:cTn>
                                        <p:tgtEl>
                                          <p:spTgt spid="33">
                                            <p:txEl>
                                              <p:pRg st="0" end="0"/>
                                            </p:txEl>
                                          </p:spTgt>
                                        </p:tgtEl>
                                        <p:attrNameLst>
                                          <p:attrName>style.visibility</p:attrName>
                                        </p:attrNameLst>
                                      </p:cBhvr>
                                      <p:to>
                                        <p:strVal val="visible"/>
                                      </p:to>
                                    </p:set>
                                    <p:animEffect transition="in" filter="wipe(left)">
                                      <p:cBhvr>
                                        <p:cTn id="82" dur="500"/>
                                        <p:tgtEl>
                                          <p:spTgt spid="33">
                                            <p:txEl>
                                              <p:pRg st="0" end="0"/>
                                            </p:txEl>
                                          </p:spTgt>
                                        </p:tgtEl>
                                      </p:cBhvr>
                                    </p:animEffect>
                                  </p:childTnLst>
                                </p:cTn>
                              </p:par>
                            </p:childTnLst>
                          </p:cTn>
                        </p:par>
                        <p:par>
                          <p:cTn id="83" fill="hold">
                            <p:stCondLst>
                              <p:cond delay="8500"/>
                            </p:stCondLst>
                            <p:childTnLst>
                              <p:par>
                                <p:cTn id="84" presetID="22" presetClass="entr" presetSubtype="8"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par>
                                <p:cTn id="87" presetID="2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00"/>
                                        <p:tgtEl>
                                          <p:spTgt spid="36"/>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9500"/>
                            </p:stCondLst>
                            <p:childTnLst>
                              <p:par>
                                <p:cTn id="97" presetID="2" presetClass="entr" presetSubtype="4" accel="50000" decel="5000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ppt_x"/>
                                          </p:val>
                                        </p:tav>
                                        <p:tav tm="100000">
                                          <p:val>
                                            <p:strVal val="#ppt_x"/>
                                          </p:val>
                                        </p:tav>
                                      </p:tavLst>
                                    </p:anim>
                                    <p:anim calcmode="lin" valueType="num">
                                      <p:cBhvr additive="base">
                                        <p:cTn id="100" dur="500" fill="hold"/>
                                        <p:tgtEl>
                                          <p:spTgt spid="38"/>
                                        </p:tgtEl>
                                        <p:attrNameLst>
                                          <p:attrName>ppt_y</p:attrName>
                                        </p:attrNameLst>
                                      </p:cBhvr>
                                      <p:tavLst>
                                        <p:tav tm="0">
                                          <p:val>
                                            <p:strVal val="1+#ppt_h/2"/>
                                          </p:val>
                                        </p:tav>
                                        <p:tav tm="100000">
                                          <p:val>
                                            <p:strVal val="#ppt_y"/>
                                          </p:val>
                                        </p:tav>
                                      </p:tavLst>
                                    </p:anim>
                                  </p:childTnLst>
                                </p:cTn>
                              </p:par>
                            </p:childTnLst>
                          </p:cTn>
                        </p:par>
                        <p:par>
                          <p:cTn id="101" fill="hold">
                            <p:stCondLst>
                              <p:cond delay="10000"/>
                            </p:stCondLst>
                            <p:childTnLst>
                              <p:par>
                                <p:cTn id="102" presetID="22" presetClass="entr" presetSubtype="1" fill="hold" grpId="0" nodeType="after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Effect transition="in" filter="wipe(up)">
                                      <p:cBhvr>
                                        <p:cTn id="104" dur="500"/>
                                        <p:tgtEl>
                                          <p:spTgt spid="40">
                                            <p:txEl>
                                              <p:pRg st="0" end="0"/>
                                            </p:txEl>
                                          </p:spTgt>
                                        </p:tgtEl>
                                      </p:cBhvr>
                                    </p:animEffect>
                                  </p:childTnLst>
                                </p:cTn>
                              </p:par>
                            </p:childTnLst>
                          </p:cTn>
                        </p:par>
                        <p:par>
                          <p:cTn id="105" fill="hold">
                            <p:stCondLst>
                              <p:cond delay="10500"/>
                            </p:stCondLst>
                            <p:childTnLst>
                              <p:par>
                                <p:cTn id="106" presetID="22" presetClass="entr" presetSubtype="1" fill="hold" grpId="0" nodeType="afterEffect" nodePh="1">
                                  <p:stCondLst>
                                    <p:cond delay="0"/>
                                  </p:stCondLst>
                                  <p:endCondLst>
                                    <p:cond evt="begin" delay="0">
                                      <p:tn val="106"/>
                                    </p:cond>
                                  </p:endCondLst>
                                  <p:childTnLst>
                                    <p:set>
                                      <p:cBhvr>
                                        <p:cTn id="107" dur="1" fill="hold">
                                          <p:stCondLst>
                                            <p:cond delay="0"/>
                                          </p:stCondLst>
                                        </p:cTn>
                                        <p:tgtEl>
                                          <p:spTgt spid="39">
                                            <p:txEl>
                                              <p:pRg st="0" end="0"/>
                                            </p:txEl>
                                          </p:spTgt>
                                        </p:tgtEl>
                                        <p:attrNameLst>
                                          <p:attrName>style.visibility</p:attrName>
                                        </p:attrNameLst>
                                      </p:cBhvr>
                                      <p:to>
                                        <p:strVal val="visible"/>
                                      </p:to>
                                    </p:set>
                                    <p:animEffect transition="in" filter="wipe(up)">
                                      <p:cBhvr>
                                        <p:cTn id="108"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22" presetClass="entr" presetSubtype="4"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down)">
                      <p:cBhvr>
                        <p:cTn dur="500"/>
                        <p:tgtEl>
                          <p:spTgt spid="8"/>
                        </p:tgtEl>
                      </p:cBhvr>
                    </p:animEffect>
                  </p:childTnLst>
                </p:cTn>
              </p:par>
            </p:tnLst>
          </p:tmpl>
        </p:tmplLst>
      </p:bldP>
      <p:bldP spid="25" grpId="0" animBg="1"/>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4"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1" grpId="0" animBg="1"/>
      <p:bldP spid="32" grpId="0" animBg="1"/>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7" grpId="0" animBg="1"/>
      <p:bldP spid="38" grpId="0" animBg="1"/>
      <p:bldP spid="3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0" name="Rectangle 49"/>
          <p:cNvSpPr/>
          <p:nvPr userDrawn="1"/>
        </p:nvSpPr>
        <p:spPr>
          <a:xfrm>
            <a:off x="1343538" y="1086650"/>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userDrawn="1"/>
        </p:nvSpPr>
        <p:spPr>
          <a:xfrm>
            <a:off x="654517" y="1086650"/>
            <a:ext cx="689021" cy="83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01</a:t>
            </a:r>
          </a:p>
        </p:txBody>
      </p:sp>
      <p:sp>
        <p:nvSpPr>
          <p:cNvPr id="52" name="Text Placeholder 3"/>
          <p:cNvSpPr>
            <a:spLocks noGrp="1"/>
          </p:cNvSpPr>
          <p:nvPr userDrawn="1">
            <p:ph type="body" sz="half" idx="28"/>
          </p:nvPr>
        </p:nvSpPr>
        <p:spPr>
          <a:xfrm>
            <a:off x="1453168" y="1446213"/>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3" name="Text Placeholder 3"/>
          <p:cNvSpPr>
            <a:spLocks noGrp="1"/>
          </p:cNvSpPr>
          <p:nvPr userDrawn="1">
            <p:ph type="body" sz="half" idx="29" hasCustomPrompt="1"/>
          </p:nvPr>
        </p:nvSpPr>
        <p:spPr>
          <a:xfrm>
            <a:off x="1453167" y="1153225"/>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9" name="Picture Placeholder 7"/>
          <p:cNvSpPr>
            <a:spLocks noGrp="1"/>
          </p:cNvSpPr>
          <p:nvPr userDrawn="1">
            <p:ph type="pic" sz="quarter" idx="32" hasCustomPrompt="1"/>
          </p:nvPr>
        </p:nvSpPr>
        <p:spPr>
          <a:xfrm>
            <a:off x="5181599" y="1090708"/>
            <a:ext cx="3285925" cy="357754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26" name="Rectangle 25"/>
          <p:cNvSpPr/>
          <p:nvPr userDrawn="1"/>
        </p:nvSpPr>
        <p:spPr>
          <a:xfrm>
            <a:off x="1343538" y="2007875"/>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654517" y="2007875"/>
            <a:ext cx="689021" cy="8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02</a:t>
            </a:r>
          </a:p>
        </p:txBody>
      </p:sp>
      <p:sp>
        <p:nvSpPr>
          <p:cNvPr id="28" name="Text Placeholder 3"/>
          <p:cNvSpPr>
            <a:spLocks noGrp="1"/>
          </p:cNvSpPr>
          <p:nvPr>
            <p:ph type="body" sz="half" idx="33"/>
          </p:nvPr>
        </p:nvSpPr>
        <p:spPr>
          <a:xfrm>
            <a:off x="1453168" y="236743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9" name="Text Placeholder 3"/>
          <p:cNvSpPr>
            <a:spLocks noGrp="1"/>
          </p:cNvSpPr>
          <p:nvPr>
            <p:ph type="body" sz="half" idx="34" hasCustomPrompt="1"/>
          </p:nvPr>
        </p:nvSpPr>
        <p:spPr>
          <a:xfrm>
            <a:off x="1453167" y="2074450"/>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0" name="Rectangle 29"/>
          <p:cNvSpPr/>
          <p:nvPr userDrawn="1"/>
        </p:nvSpPr>
        <p:spPr>
          <a:xfrm>
            <a:off x="1343538" y="2931900"/>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654517" y="2931900"/>
            <a:ext cx="689021" cy="8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03</a:t>
            </a:r>
          </a:p>
        </p:txBody>
      </p:sp>
      <p:sp>
        <p:nvSpPr>
          <p:cNvPr id="32" name="Text Placeholder 3"/>
          <p:cNvSpPr>
            <a:spLocks noGrp="1"/>
          </p:cNvSpPr>
          <p:nvPr>
            <p:ph type="body" sz="half" idx="35"/>
          </p:nvPr>
        </p:nvSpPr>
        <p:spPr>
          <a:xfrm>
            <a:off x="1453168" y="3291463"/>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3" name="Text Placeholder 3"/>
          <p:cNvSpPr>
            <a:spLocks noGrp="1"/>
          </p:cNvSpPr>
          <p:nvPr>
            <p:ph type="body" sz="half" idx="36" hasCustomPrompt="1"/>
          </p:nvPr>
        </p:nvSpPr>
        <p:spPr>
          <a:xfrm>
            <a:off x="1453167" y="2998475"/>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4" name="Rectangle 33"/>
          <p:cNvSpPr/>
          <p:nvPr userDrawn="1"/>
        </p:nvSpPr>
        <p:spPr>
          <a:xfrm>
            <a:off x="1343538" y="3855925"/>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userDrawn="1"/>
        </p:nvSpPr>
        <p:spPr>
          <a:xfrm>
            <a:off x="654517" y="3855925"/>
            <a:ext cx="689021" cy="83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04</a:t>
            </a:r>
          </a:p>
        </p:txBody>
      </p:sp>
      <p:sp>
        <p:nvSpPr>
          <p:cNvPr id="36" name="Text Placeholder 3"/>
          <p:cNvSpPr>
            <a:spLocks noGrp="1"/>
          </p:cNvSpPr>
          <p:nvPr>
            <p:ph type="body" sz="half" idx="37"/>
          </p:nvPr>
        </p:nvSpPr>
        <p:spPr>
          <a:xfrm>
            <a:off x="1453168" y="421548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7" name="Text Placeholder 3"/>
          <p:cNvSpPr>
            <a:spLocks noGrp="1"/>
          </p:cNvSpPr>
          <p:nvPr>
            <p:ph type="body" sz="half" idx="38" hasCustomPrompt="1"/>
          </p:nvPr>
        </p:nvSpPr>
        <p:spPr>
          <a:xfrm>
            <a:off x="1453167" y="3922500"/>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12043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 presetClass="entr" presetSubtype="8" accel="50000" decel="5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wipe(left)">
                                      <p:cBhvr>
                                        <p:cTn id="28" dur="500"/>
                                        <p:tgtEl>
                                          <p:spTgt spid="53">
                                            <p:txEl>
                                              <p:pRg st="0" end="0"/>
                                            </p:txEl>
                                          </p:spTgt>
                                        </p:tgtEl>
                                      </p:cBhvr>
                                    </p:animEffect>
                                  </p:childTnLst>
                                </p:cTn>
                              </p:par>
                            </p:childTnLst>
                          </p:cTn>
                        </p:par>
                        <p:par>
                          <p:cTn id="29" fill="hold">
                            <p:stCondLst>
                              <p:cond delay="25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52">
                                            <p:txEl>
                                              <p:pRg st="0" end="0"/>
                                            </p:txEl>
                                          </p:spTgt>
                                        </p:tgtEl>
                                        <p:attrNameLst>
                                          <p:attrName>style.visibility</p:attrName>
                                        </p:attrNameLst>
                                      </p:cBhvr>
                                      <p:to>
                                        <p:strVal val="visible"/>
                                      </p:to>
                                    </p:set>
                                    <p:animEffect transition="in" filter="wipe(left)">
                                      <p:cBhvr>
                                        <p:cTn id="32" dur="500"/>
                                        <p:tgtEl>
                                          <p:spTgt spid="52">
                                            <p:txEl>
                                              <p:pRg st="0" end="0"/>
                                            </p:txEl>
                                          </p:spTgt>
                                        </p:tgtEl>
                                      </p:cBhvr>
                                    </p:animEffect>
                                  </p:childTnLst>
                                </p:cTn>
                              </p:par>
                            </p:childTnLst>
                          </p:cTn>
                        </p:par>
                        <p:par>
                          <p:cTn id="33" fill="hold">
                            <p:stCondLst>
                              <p:cond delay="3000"/>
                            </p:stCondLst>
                            <p:childTnLst>
                              <p:par>
                                <p:cTn id="34" presetID="2" presetClass="entr" presetSubtype="8" accel="50000" decel="5000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4" accel="50000" decel="5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wipe(left)">
                                      <p:cBhvr>
                                        <p:cTn id="45" dur="500"/>
                                        <p:tgtEl>
                                          <p:spTgt spid="29">
                                            <p:txEl>
                                              <p:pRg st="0" end="0"/>
                                            </p:txEl>
                                          </p:spTgt>
                                        </p:tgtEl>
                                      </p:cBhvr>
                                    </p:animEffect>
                                  </p:childTnLst>
                                </p:cTn>
                              </p:par>
                            </p:childTnLst>
                          </p:cTn>
                        </p:par>
                        <p:par>
                          <p:cTn id="46" fill="hold">
                            <p:stCondLst>
                              <p:cond delay="4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left)">
                                      <p:cBhvr>
                                        <p:cTn id="49" dur="500"/>
                                        <p:tgtEl>
                                          <p:spTgt spid="28">
                                            <p:txEl>
                                              <p:pRg st="0" end="0"/>
                                            </p:txEl>
                                          </p:spTgt>
                                        </p:tgtEl>
                                      </p:cBhvr>
                                    </p:animEffect>
                                  </p:childTnLst>
                                </p:cTn>
                              </p:par>
                            </p:childTnLst>
                          </p:cTn>
                        </p:par>
                        <p:par>
                          <p:cTn id="50" fill="hold">
                            <p:stCondLst>
                              <p:cond delay="45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33">
                                            <p:txEl>
                                              <p:pRg st="0" end="0"/>
                                            </p:txEl>
                                          </p:spTgt>
                                        </p:tgtEl>
                                        <p:attrNameLst>
                                          <p:attrName>style.visibility</p:attrName>
                                        </p:attrNameLst>
                                      </p:cBhvr>
                                      <p:to>
                                        <p:strVal val="visible"/>
                                      </p:to>
                                    </p:set>
                                    <p:animEffect transition="in" filter="wipe(left)">
                                      <p:cBhvr>
                                        <p:cTn id="62" dur="500"/>
                                        <p:tgtEl>
                                          <p:spTgt spid="33">
                                            <p:txEl>
                                              <p:pRg st="0" end="0"/>
                                            </p:txEl>
                                          </p:spTgt>
                                        </p:tgtEl>
                                      </p:cBhvr>
                                    </p:animEffect>
                                  </p:childTnLst>
                                </p:cTn>
                              </p:par>
                            </p:childTnLst>
                          </p:cTn>
                        </p:par>
                        <p:par>
                          <p:cTn id="63" fill="hold">
                            <p:stCondLst>
                              <p:cond delay="5500"/>
                            </p:stCondLst>
                            <p:childTnLst>
                              <p:par>
                                <p:cTn id="64" presetID="22" presetClass="entr" presetSubtype="8" fill="hold" grpId="0" nodeType="afterEffect" nodePh="1">
                                  <p:stCondLst>
                                    <p:cond delay="0"/>
                                  </p:stCondLst>
                                  <p:endCondLst>
                                    <p:cond evt="begin" delay="0">
                                      <p:tn val="64"/>
                                    </p:cond>
                                  </p:endCondLst>
                                  <p:childTnLst>
                                    <p:set>
                                      <p:cBhvr>
                                        <p:cTn id="65" dur="1" fill="hold">
                                          <p:stCondLst>
                                            <p:cond delay="0"/>
                                          </p:stCondLst>
                                        </p:cTn>
                                        <p:tgtEl>
                                          <p:spTgt spid="32">
                                            <p:txEl>
                                              <p:pRg st="0" end="0"/>
                                            </p:txEl>
                                          </p:spTgt>
                                        </p:tgtEl>
                                        <p:attrNameLst>
                                          <p:attrName>style.visibility</p:attrName>
                                        </p:attrNameLst>
                                      </p:cBhvr>
                                      <p:to>
                                        <p:strVal val="visible"/>
                                      </p:to>
                                    </p:set>
                                    <p:animEffect transition="in" filter="wipe(left)">
                                      <p:cBhvr>
                                        <p:cTn id="66" dur="500"/>
                                        <p:tgtEl>
                                          <p:spTgt spid="32">
                                            <p:txEl>
                                              <p:pRg st="0" end="0"/>
                                            </p:txEl>
                                          </p:spTgt>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0-#ppt_w/2"/>
                                          </p:val>
                                        </p:tav>
                                        <p:tav tm="100000">
                                          <p:val>
                                            <p:strVal val="#ppt_x"/>
                                          </p:val>
                                        </p:tav>
                                      </p:tavLst>
                                    </p:anim>
                                    <p:anim calcmode="lin" valueType="num">
                                      <p:cBhvr additive="base">
                                        <p:cTn id="71" dur="500" fill="hold"/>
                                        <p:tgtEl>
                                          <p:spTgt spid="35"/>
                                        </p:tgtEl>
                                        <p:attrNameLst>
                                          <p:attrName>ppt_y</p:attrName>
                                        </p:attrNameLst>
                                      </p:cBhvr>
                                      <p:tavLst>
                                        <p:tav tm="0">
                                          <p:val>
                                            <p:strVal val="#ppt_y"/>
                                          </p:val>
                                        </p:tav>
                                        <p:tav tm="100000">
                                          <p:val>
                                            <p:strVal val="#ppt_y"/>
                                          </p:val>
                                        </p:tav>
                                      </p:tavLst>
                                    </p:anim>
                                  </p:childTnLst>
                                </p:cTn>
                              </p:par>
                              <p:par>
                                <p:cTn id="72" presetID="2" presetClass="entr" presetSubtype="4" accel="50000" decel="5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ppt_x"/>
                                          </p:val>
                                        </p:tav>
                                        <p:tav tm="100000">
                                          <p:val>
                                            <p:strVal val="#ppt_x"/>
                                          </p:val>
                                        </p:tav>
                                      </p:tavLst>
                                    </p:anim>
                                    <p:anim calcmode="lin" valueType="num">
                                      <p:cBhvr additive="base">
                                        <p:cTn id="75" dur="500" fill="hold"/>
                                        <p:tgtEl>
                                          <p:spTgt spid="34"/>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animEffect transition="in" filter="wipe(left)">
                                      <p:cBhvr>
                                        <p:cTn id="79" dur="500"/>
                                        <p:tgtEl>
                                          <p:spTgt spid="37">
                                            <p:txEl>
                                              <p:pRg st="0" end="0"/>
                                            </p:txEl>
                                          </p:spTgt>
                                        </p:tgtEl>
                                      </p:cBhvr>
                                    </p:animEffect>
                                  </p:childTnLst>
                                </p:cTn>
                              </p:par>
                            </p:childTnLst>
                          </p:cTn>
                        </p:par>
                        <p:par>
                          <p:cTn id="80" fill="hold">
                            <p:stCondLst>
                              <p:cond delay="7000"/>
                            </p:stCondLst>
                            <p:childTnLst>
                              <p:par>
                                <p:cTn id="81" presetID="22" presetClass="entr" presetSubtype="8" fill="hold" grpId="0" nodeType="afterEffect" nodePh="1">
                                  <p:stCondLst>
                                    <p:cond delay="0"/>
                                  </p:stCondLst>
                                  <p:endCondLst>
                                    <p:cond evt="begin" delay="0">
                                      <p:tn val="81"/>
                                    </p:cond>
                                  </p:endCondLst>
                                  <p:childTnLst>
                                    <p:set>
                                      <p:cBhvr>
                                        <p:cTn id="82" dur="1" fill="hold">
                                          <p:stCondLst>
                                            <p:cond delay="0"/>
                                          </p:stCondLst>
                                        </p:cTn>
                                        <p:tgtEl>
                                          <p:spTgt spid="36">
                                            <p:txEl>
                                              <p:pRg st="0" end="0"/>
                                            </p:txEl>
                                          </p:spTgt>
                                        </p:tgtEl>
                                        <p:attrNameLst>
                                          <p:attrName>style.visibility</p:attrName>
                                        </p:attrNameLst>
                                      </p:cBhvr>
                                      <p:to>
                                        <p:strVal val="visible"/>
                                      </p:to>
                                    </p:set>
                                    <p:animEffect transition="in" filter="wipe(left)">
                                      <p:cBhvr>
                                        <p:cTn id="8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9" grpId="0" animBg="1"/>
      <p:bldP spid="26" grpId="0" animBg="1"/>
      <p:bldP spid="27" grpId="0" animBg="1"/>
      <p:bldP spid="2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3" name="Rectangle 42"/>
          <p:cNvSpPr/>
          <p:nvPr userDrawn="1"/>
        </p:nvSpPr>
        <p:spPr>
          <a:xfrm>
            <a:off x="0" y="1345431"/>
            <a:ext cx="3067050" cy="1560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userDrawn="1"/>
        </p:nvSpPr>
        <p:spPr>
          <a:xfrm>
            <a:off x="0" y="2906328"/>
            <a:ext cx="3067050" cy="1560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6086475" y="1345431"/>
            <a:ext cx="3057525" cy="15608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userDrawn="1"/>
        </p:nvSpPr>
        <p:spPr>
          <a:xfrm>
            <a:off x="6086475" y="2906328"/>
            <a:ext cx="3057525" cy="15608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7"/>
          <p:cNvSpPr>
            <a:spLocks noGrp="1"/>
          </p:cNvSpPr>
          <p:nvPr>
            <p:ph type="pic" sz="quarter" idx="33" hasCustomPrompt="1"/>
          </p:nvPr>
        </p:nvSpPr>
        <p:spPr>
          <a:xfrm>
            <a:off x="4561652" y="1345431"/>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35" hasCustomPrompt="1"/>
          </p:nvPr>
        </p:nvSpPr>
        <p:spPr>
          <a:xfrm>
            <a:off x="4561652" y="2904045"/>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36" hasCustomPrompt="1"/>
          </p:nvPr>
        </p:nvSpPr>
        <p:spPr>
          <a:xfrm>
            <a:off x="3011103" y="1345431"/>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37" hasCustomPrompt="1"/>
          </p:nvPr>
        </p:nvSpPr>
        <p:spPr>
          <a:xfrm>
            <a:off x="3011103" y="2904045"/>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3235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par>
                                <p:cTn id="12" presetID="53"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animEffect transition="in" filter="fade">
                                      <p:cBhvr>
                                        <p:cTn id="31" dur="500"/>
                                        <p:tgtEl>
                                          <p:spTgt spid="55"/>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animBg="1"/>
      <p:bldP spid="44" grpId="0" animBg="1"/>
      <p:bldP spid="45" grpId="0" animBg="1"/>
      <p:bldP spid="46" grpId="0" animBg="1"/>
      <p:bldP spid="47" grpId="0" animBg="1"/>
      <p:bldP spid="49" grpId="0" animBg="1"/>
      <p:bldP spid="54" grpId="0" animBg="1"/>
      <p:bldP spid="55"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5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123950"/>
            <a:ext cx="9144000" cy="2362200"/>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89267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9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722203" y="2876550"/>
            <a:ext cx="3600450" cy="1674332"/>
          </a:xfrm>
          <a:prstGeom prst="roundRect">
            <a:avLst>
              <a:gd name="adj" fmla="val 3883"/>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5" name="Picture Placeholder 7"/>
          <p:cNvSpPr>
            <a:spLocks noGrp="1"/>
          </p:cNvSpPr>
          <p:nvPr>
            <p:ph type="pic" sz="quarter" idx="11" hasCustomPrompt="1"/>
          </p:nvPr>
        </p:nvSpPr>
        <p:spPr>
          <a:xfrm>
            <a:off x="4829175" y="2876550"/>
            <a:ext cx="3600450" cy="1674332"/>
          </a:xfrm>
          <a:prstGeom prst="roundRect">
            <a:avLst>
              <a:gd name="adj" fmla="val 3883"/>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326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0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535336" y="3048000"/>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1" hasCustomPrompt="1"/>
          </p:nvPr>
        </p:nvSpPr>
        <p:spPr>
          <a:xfrm>
            <a:off x="6124614" y="3048000"/>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2" hasCustomPrompt="1"/>
          </p:nvPr>
        </p:nvSpPr>
        <p:spPr>
          <a:xfrm>
            <a:off x="3335768" y="3048000"/>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96309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2-Pics">
    <p:spTree>
      <p:nvGrpSpPr>
        <p:cNvPr id="1" name=""/>
        <p:cNvGrpSpPr/>
        <p:nvPr/>
      </p:nvGrpSpPr>
      <p:grpSpPr>
        <a:xfrm>
          <a:off x="0" y="0"/>
          <a:ext cx="0" cy="0"/>
          <a:chOff x="0" y="0"/>
          <a:chExt cx="0" cy="0"/>
        </a:xfrm>
      </p:grpSpPr>
      <p:sp>
        <p:nvSpPr>
          <p:cNvPr id="32" name="Rectangle 31"/>
          <p:cNvSpPr/>
          <p:nvPr userDrawn="1"/>
        </p:nvSpPr>
        <p:spPr>
          <a:xfrm>
            <a:off x="521023" y="3551825"/>
            <a:ext cx="4032504"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Rectangle 59"/>
          <p:cNvSpPr/>
          <p:nvPr userDrawn="1"/>
        </p:nvSpPr>
        <p:spPr>
          <a:xfrm>
            <a:off x="4592066" y="3551825"/>
            <a:ext cx="4032504"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Picture Placeholder 7"/>
          <p:cNvSpPr>
            <a:spLocks noGrp="1"/>
          </p:cNvSpPr>
          <p:nvPr>
            <p:ph type="pic" sz="quarter" idx="22" hasCustomPrompt="1"/>
          </p:nvPr>
        </p:nvSpPr>
        <p:spPr>
          <a:xfrm>
            <a:off x="4592067" y="1199250"/>
            <a:ext cx="4018534"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521024" y="1199250"/>
            <a:ext cx="4018534"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648949" y="3837076"/>
            <a:ext cx="3762683"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31124"/>
            <a:ext cx="377321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37076"/>
            <a:ext cx="3762683"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31124"/>
            <a:ext cx="377321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71463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500" fill="hold"/>
                                        <p:tgtEl>
                                          <p:spTgt spid="60"/>
                                        </p:tgtEl>
                                        <p:attrNameLst>
                                          <p:attrName>ppt_x</p:attrName>
                                        </p:attrNameLst>
                                      </p:cBhvr>
                                      <p:tavLst>
                                        <p:tav tm="0">
                                          <p:val>
                                            <p:strVal val="#ppt_x"/>
                                          </p:val>
                                        </p:tav>
                                        <p:tav tm="100000">
                                          <p:val>
                                            <p:strVal val="#ppt_x"/>
                                          </p:val>
                                        </p:tav>
                                      </p:tavLst>
                                    </p:anim>
                                    <p:anim calcmode="lin" valueType="num">
                                      <p:cBhvr additive="base">
                                        <p:cTn id="35" dur="500" fill="hold"/>
                                        <p:tgtEl>
                                          <p:spTgt spid="6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62">
                                            <p:txEl>
                                              <p:pRg st="0" end="0"/>
                                            </p:txEl>
                                          </p:spTgt>
                                        </p:tgtEl>
                                        <p:attrNameLst>
                                          <p:attrName>style.visibility</p:attrName>
                                        </p:attrNameLst>
                                      </p:cBhvr>
                                      <p:to>
                                        <p:strVal val="visible"/>
                                      </p:to>
                                    </p:set>
                                    <p:anim calcmode="lin" valueType="num">
                                      <p:cBhvr additive="base">
                                        <p:cTn id="43"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59">
                                            <p:txEl>
                                              <p:pRg st="0" end="0"/>
                                            </p:txEl>
                                          </p:spTgt>
                                        </p:tgtEl>
                                        <p:attrNameLst>
                                          <p:attrName>style.visibility</p:attrName>
                                        </p:attrNameLst>
                                      </p:cBhvr>
                                      <p:to>
                                        <p:strVal val="visible"/>
                                      </p:to>
                                    </p:set>
                                    <p:anim calcmode="lin" valueType="num">
                                      <p:cBhvr additive="base">
                                        <p:cTn id="48"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0" grpId="0" animBg="1"/>
      <p:bldP spid="58"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01929" y="891882"/>
            <a:ext cx="8740142" cy="1538242"/>
          </a:xfrm>
        </p:spPr>
        <p:txBody>
          <a:bodyPr/>
          <a:lstStyle>
            <a:lvl1pPr marL="0" indent="0">
              <a:buNone/>
              <a:defRPr lang="en-US">
                <a:solidFill>
                  <a:srgbClr val="D83B01"/>
                </a:solidFill>
              </a:defRPr>
            </a:lvl1pPr>
            <a:lvl2pPr marL="0" indent="0">
              <a:buFontTx/>
              <a:buNone/>
              <a:defRPr lang="en-US"/>
            </a:lvl2pPr>
            <a:lvl3pPr marL="168090" indent="0">
              <a:buNone/>
              <a:defRPr lang="en-US"/>
            </a:lvl3pPr>
            <a:lvl4pPr marL="336179" indent="0">
              <a:buNone/>
              <a:defRPr lang="en-US"/>
            </a:lvl4pPr>
            <a:lvl5pPr marL="5042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32AE7C82-352B-4CB2-B783-B628108D1BE8}"/>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4F8800-5DA8-4699-A7C2-C22A2CA6E4CC}"/>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75590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8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1" name="Rectangle 40"/>
          <p:cNvSpPr/>
          <p:nvPr userDrawn="1"/>
        </p:nvSpPr>
        <p:spPr>
          <a:xfrm>
            <a:off x="656864" y="3800475"/>
            <a:ext cx="4722068" cy="895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Picture Placeholder 7"/>
          <p:cNvSpPr>
            <a:spLocks noGrp="1"/>
          </p:cNvSpPr>
          <p:nvPr>
            <p:ph type="pic" sz="quarter" idx="24" hasCustomPrompt="1"/>
          </p:nvPr>
        </p:nvSpPr>
        <p:spPr>
          <a:xfrm>
            <a:off x="665044" y="1085851"/>
            <a:ext cx="4705709" cy="2705099"/>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742937" y="4060729"/>
            <a:ext cx="4549923" cy="55983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2" name="Text Placeholder 3"/>
          <p:cNvSpPr>
            <a:spLocks noGrp="1"/>
          </p:cNvSpPr>
          <p:nvPr>
            <p:ph type="body" sz="half" idx="25"/>
          </p:nvPr>
        </p:nvSpPr>
        <p:spPr>
          <a:xfrm>
            <a:off x="736567" y="3854777"/>
            <a:ext cx="4562663"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3" name="Rectangle 52"/>
          <p:cNvSpPr/>
          <p:nvPr userDrawn="1"/>
        </p:nvSpPr>
        <p:spPr>
          <a:xfrm>
            <a:off x="5519378" y="1085851"/>
            <a:ext cx="2956897" cy="1800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Text Placeholder 3"/>
          <p:cNvSpPr>
            <a:spLocks noGrp="1"/>
          </p:cNvSpPr>
          <p:nvPr>
            <p:ph type="body" sz="half" idx="26"/>
          </p:nvPr>
        </p:nvSpPr>
        <p:spPr>
          <a:xfrm>
            <a:off x="5638767" y="1482302"/>
            <a:ext cx="2718119" cy="1270730"/>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5" name="Text Placeholder 3"/>
          <p:cNvSpPr>
            <a:spLocks noGrp="1"/>
          </p:cNvSpPr>
          <p:nvPr>
            <p:ph type="body" sz="half" idx="27"/>
          </p:nvPr>
        </p:nvSpPr>
        <p:spPr>
          <a:xfrm>
            <a:off x="5634961" y="1276350"/>
            <a:ext cx="272573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Rectangle 17"/>
          <p:cNvSpPr/>
          <p:nvPr userDrawn="1"/>
        </p:nvSpPr>
        <p:spPr>
          <a:xfrm>
            <a:off x="5519378" y="4314627"/>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icture Placeholder 7"/>
          <p:cNvSpPr>
            <a:spLocks noGrp="1"/>
          </p:cNvSpPr>
          <p:nvPr>
            <p:ph type="pic" sz="quarter" idx="18" hasCustomPrompt="1"/>
          </p:nvPr>
        </p:nvSpPr>
        <p:spPr>
          <a:xfrm>
            <a:off x="5524500" y="289560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5614441" y="4408737"/>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263962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accel="50000" decel="50000"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additive="base">
                                        <p:cTn id="3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accel="50000" decel="50000" fill="hold" grpId="0" nodeType="afterEffect" nodePh="1">
                                  <p:stCondLst>
                                    <p:cond delay="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additive="base">
                                        <p:cTn id="4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wipe(down)">
                                      <p:cBhvr>
                                        <p:cTn id="5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1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8" grpId="0" animBg="1"/>
      <p:bldP spid="19" grpId="0" animBg="1"/>
      <p:bldP spid="2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2-Pics">
    <p:spTree>
      <p:nvGrpSpPr>
        <p:cNvPr id="1" name=""/>
        <p:cNvGrpSpPr/>
        <p:nvPr/>
      </p:nvGrpSpPr>
      <p:grpSpPr>
        <a:xfrm>
          <a:off x="0" y="0"/>
          <a:ext cx="0" cy="0"/>
          <a:chOff x="0" y="0"/>
          <a:chExt cx="0" cy="0"/>
        </a:xfrm>
      </p:grpSpPr>
      <p:sp>
        <p:nvSpPr>
          <p:cNvPr id="32" name="Rectangle 31"/>
          <p:cNvSpPr/>
          <p:nvPr userDrawn="1"/>
        </p:nvSpPr>
        <p:spPr>
          <a:xfrm>
            <a:off x="521023" y="3551825"/>
            <a:ext cx="2593109"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525514" y="1199250"/>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607777"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04390" y="3621599"/>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Rectangle 29"/>
          <p:cNvSpPr/>
          <p:nvPr userDrawn="1"/>
        </p:nvSpPr>
        <p:spPr>
          <a:xfrm>
            <a:off x="3281634" y="3551825"/>
            <a:ext cx="2593109"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Picture Placeholder 7"/>
          <p:cNvSpPr>
            <a:spLocks noGrp="1"/>
          </p:cNvSpPr>
          <p:nvPr>
            <p:ph type="pic" sz="quarter" idx="18" hasCustomPrompt="1"/>
          </p:nvPr>
        </p:nvSpPr>
        <p:spPr>
          <a:xfrm>
            <a:off x="3286125" y="1199250"/>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3" name="Text Placeholder 3"/>
          <p:cNvSpPr>
            <a:spLocks noGrp="1"/>
          </p:cNvSpPr>
          <p:nvPr>
            <p:ph type="body" sz="half" idx="19"/>
          </p:nvPr>
        </p:nvSpPr>
        <p:spPr>
          <a:xfrm>
            <a:off x="3368388"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4" name="Text Placeholder 3"/>
          <p:cNvSpPr>
            <a:spLocks noGrp="1"/>
          </p:cNvSpPr>
          <p:nvPr>
            <p:ph type="body" sz="half" idx="20"/>
          </p:nvPr>
        </p:nvSpPr>
        <p:spPr>
          <a:xfrm>
            <a:off x="3365001" y="3621599"/>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5" name="Rectangle 34"/>
          <p:cNvSpPr/>
          <p:nvPr userDrawn="1"/>
        </p:nvSpPr>
        <p:spPr>
          <a:xfrm>
            <a:off x="6028171" y="3551825"/>
            <a:ext cx="2593109" cy="990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icture Placeholder 7"/>
          <p:cNvSpPr>
            <a:spLocks noGrp="1"/>
          </p:cNvSpPr>
          <p:nvPr>
            <p:ph type="pic" sz="quarter" idx="21" hasCustomPrompt="1"/>
          </p:nvPr>
        </p:nvSpPr>
        <p:spPr>
          <a:xfrm>
            <a:off x="6032662" y="1199250"/>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7" name="Text Placeholder 3"/>
          <p:cNvSpPr>
            <a:spLocks noGrp="1"/>
          </p:cNvSpPr>
          <p:nvPr>
            <p:ph type="body" sz="half" idx="22"/>
          </p:nvPr>
        </p:nvSpPr>
        <p:spPr>
          <a:xfrm>
            <a:off x="6114925"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111538" y="3621599"/>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0669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additive="base">
                                        <p:cTn id="4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additive="base">
                                        <p:cTn id="4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39">
                                            <p:txEl>
                                              <p:pRg st="0" end="0"/>
                                            </p:txEl>
                                          </p:spTgt>
                                        </p:tgtEl>
                                        <p:attrNameLst>
                                          <p:attrName>style.visibility</p:attrName>
                                        </p:attrNameLst>
                                      </p:cBhvr>
                                      <p:to>
                                        <p:strVal val="visible"/>
                                      </p:to>
                                    </p:set>
                                    <p:anim calcmode="lin" valueType="num">
                                      <p:cBhvr additive="base">
                                        <p:cTn id="6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 calcmode="lin" valueType="num">
                                      <p:cBhvr additive="base">
                                        <p:cTn id="6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0" grpId="0" animBg="1"/>
      <p:bldP spid="31" grpId="0" animBg="1"/>
      <p:bldP spid="3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animBg="1"/>
      <p:bldP spid="3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3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1" name="Rectangle 40"/>
          <p:cNvSpPr/>
          <p:nvPr userDrawn="1"/>
        </p:nvSpPr>
        <p:spPr>
          <a:xfrm>
            <a:off x="656864" y="3800475"/>
            <a:ext cx="4722068" cy="895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Picture Placeholder 7"/>
          <p:cNvSpPr>
            <a:spLocks noGrp="1"/>
          </p:cNvSpPr>
          <p:nvPr>
            <p:ph type="pic" sz="quarter" idx="24" hasCustomPrompt="1"/>
          </p:nvPr>
        </p:nvSpPr>
        <p:spPr>
          <a:xfrm>
            <a:off x="665044" y="1085851"/>
            <a:ext cx="4705709" cy="2705099"/>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742937" y="4060729"/>
            <a:ext cx="4549923" cy="55983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2" name="Text Placeholder 3"/>
          <p:cNvSpPr>
            <a:spLocks noGrp="1"/>
          </p:cNvSpPr>
          <p:nvPr>
            <p:ph type="body" sz="half" idx="25"/>
          </p:nvPr>
        </p:nvSpPr>
        <p:spPr>
          <a:xfrm>
            <a:off x="736567" y="3854777"/>
            <a:ext cx="4562663"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3" name="Rectangle 52"/>
          <p:cNvSpPr/>
          <p:nvPr userDrawn="1"/>
        </p:nvSpPr>
        <p:spPr>
          <a:xfrm>
            <a:off x="5519378" y="2504876"/>
            <a:ext cx="295689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Picture Placeholder 7"/>
          <p:cNvSpPr>
            <a:spLocks noGrp="1"/>
          </p:cNvSpPr>
          <p:nvPr>
            <p:ph type="pic" sz="quarter" idx="10" hasCustomPrompt="1"/>
          </p:nvPr>
        </p:nvSpPr>
        <p:spPr>
          <a:xfrm>
            <a:off x="5524500" y="1085850"/>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5" name="Text Placeholder 3"/>
          <p:cNvSpPr>
            <a:spLocks noGrp="1"/>
          </p:cNvSpPr>
          <p:nvPr>
            <p:ph type="body" sz="half" idx="17"/>
          </p:nvPr>
        </p:nvSpPr>
        <p:spPr>
          <a:xfrm>
            <a:off x="5614441" y="2598986"/>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Rectangle 55"/>
          <p:cNvSpPr/>
          <p:nvPr userDrawn="1"/>
        </p:nvSpPr>
        <p:spPr>
          <a:xfrm>
            <a:off x="5519378" y="4314627"/>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Picture Placeholder 7"/>
          <p:cNvSpPr>
            <a:spLocks noGrp="1"/>
          </p:cNvSpPr>
          <p:nvPr>
            <p:ph type="pic" sz="quarter" idx="18" hasCustomPrompt="1"/>
          </p:nvPr>
        </p:nvSpPr>
        <p:spPr>
          <a:xfrm>
            <a:off x="5524500" y="289560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8" name="Text Placeholder 3"/>
          <p:cNvSpPr>
            <a:spLocks noGrp="1"/>
          </p:cNvSpPr>
          <p:nvPr>
            <p:ph type="body" sz="half" idx="19"/>
          </p:nvPr>
        </p:nvSpPr>
        <p:spPr>
          <a:xfrm>
            <a:off x="5614441" y="4408737"/>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14900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55">
                                            <p:txEl>
                                              <p:pRg st="0" end="0"/>
                                            </p:txEl>
                                          </p:spTgt>
                                        </p:tgtEl>
                                        <p:attrNameLst>
                                          <p:attrName>style.visibility</p:attrName>
                                        </p:attrNameLst>
                                      </p:cBhvr>
                                      <p:to>
                                        <p:strVal val="visible"/>
                                      </p:to>
                                    </p:set>
                                    <p:animEffect transition="in" filter="wipe(down)">
                                      <p:cBhvr>
                                        <p:cTn id="43" dur="500"/>
                                        <p:tgtEl>
                                          <p:spTgt spid="55">
                                            <p:txEl>
                                              <p:pRg st="0" end="0"/>
                                            </p:txEl>
                                          </p:spTgt>
                                        </p:tgtEl>
                                      </p:cBhvr>
                                    </p:animEffect>
                                  </p:childTnLst>
                                </p:cTn>
                              </p:par>
                            </p:childTnLst>
                          </p:cTn>
                        </p:par>
                        <p:par>
                          <p:cTn id="44" fill="hold">
                            <p:stCondLst>
                              <p:cond delay="3500"/>
                            </p:stCondLst>
                            <p:childTnLst>
                              <p:par>
                                <p:cTn id="45" presetID="2" presetClass="entr" presetSubtype="1" accel="50000" decel="5000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0-#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4" fill="hold" grpId="0" nodeType="afterEffect" nodePh="1">
                                  <p:stCondLst>
                                    <p:cond delay="0"/>
                                  </p:stCondLst>
                                  <p:endCondLst>
                                    <p:cond evt="begin" delay="0">
                                      <p:tn val="54"/>
                                    </p:cond>
                                  </p:endCondLst>
                                  <p:childTnLst>
                                    <p:set>
                                      <p:cBhvr>
                                        <p:cTn id="55" dur="1" fill="hold">
                                          <p:stCondLst>
                                            <p:cond delay="0"/>
                                          </p:stCondLst>
                                        </p:cTn>
                                        <p:tgtEl>
                                          <p:spTgt spid="58">
                                            <p:txEl>
                                              <p:pRg st="0" end="0"/>
                                            </p:txEl>
                                          </p:spTgt>
                                        </p:tgtEl>
                                        <p:attrNameLst>
                                          <p:attrName>style.visibility</p:attrName>
                                        </p:attrNameLst>
                                      </p:cBhvr>
                                      <p:to>
                                        <p:strVal val="visible"/>
                                      </p:to>
                                    </p:set>
                                    <p:animEffect transition="in" filter="wipe(down)">
                                      <p:cBhvr>
                                        <p:cTn id="56"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54" grpId="0" animBg="1"/>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animBg="1"/>
      <p:bldP spid="57" grpId="0" animBg="1"/>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9_2-Pics">
    <p:spTree>
      <p:nvGrpSpPr>
        <p:cNvPr id="1" name=""/>
        <p:cNvGrpSpPr/>
        <p:nvPr/>
      </p:nvGrpSpPr>
      <p:grpSpPr>
        <a:xfrm>
          <a:off x="0" y="0"/>
          <a:ext cx="0" cy="0"/>
          <a:chOff x="0" y="0"/>
          <a:chExt cx="0" cy="0"/>
        </a:xfrm>
      </p:grpSpPr>
      <p:sp>
        <p:nvSpPr>
          <p:cNvPr id="32" name="Rectangle 31"/>
          <p:cNvSpPr/>
          <p:nvPr userDrawn="1"/>
        </p:nvSpPr>
        <p:spPr>
          <a:xfrm>
            <a:off x="521024" y="3551825"/>
            <a:ext cx="1909977"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524332" y="1199250"/>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584923"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582428" y="3621599"/>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Rectangle 17"/>
          <p:cNvSpPr/>
          <p:nvPr userDrawn="1"/>
        </p:nvSpPr>
        <p:spPr>
          <a:xfrm>
            <a:off x="2585823" y="3551825"/>
            <a:ext cx="1909977"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icture Placeholder 7"/>
          <p:cNvSpPr>
            <a:spLocks noGrp="1"/>
          </p:cNvSpPr>
          <p:nvPr>
            <p:ph type="pic" sz="quarter" idx="18" hasCustomPrompt="1"/>
          </p:nvPr>
        </p:nvSpPr>
        <p:spPr>
          <a:xfrm>
            <a:off x="2589131" y="1199250"/>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26497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1" name="Text Placeholder 3"/>
          <p:cNvSpPr>
            <a:spLocks noGrp="1"/>
          </p:cNvSpPr>
          <p:nvPr>
            <p:ph type="body" sz="half" idx="20"/>
          </p:nvPr>
        </p:nvSpPr>
        <p:spPr>
          <a:xfrm>
            <a:off x="2647227" y="3621599"/>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2" name="Rectangle 21"/>
          <p:cNvSpPr/>
          <p:nvPr userDrawn="1"/>
        </p:nvSpPr>
        <p:spPr>
          <a:xfrm>
            <a:off x="4643223" y="3551825"/>
            <a:ext cx="1909977" cy="990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Picture Placeholder 7"/>
          <p:cNvSpPr>
            <a:spLocks noGrp="1"/>
          </p:cNvSpPr>
          <p:nvPr>
            <p:ph type="pic" sz="quarter" idx="21" hasCustomPrompt="1"/>
          </p:nvPr>
        </p:nvSpPr>
        <p:spPr>
          <a:xfrm>
            <a:off x="4646531" y="1199250"/>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2"/>
          </p:nvPr>
        </p:nvSpPr>
        <p:spPr>
          <a:xfrm>
            <a:off x="47071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5" name="Text Placeholder 3"/>
          <p:cNvSpPr>
            <a:spLocks noGrp="1"/>
          </p:cNvSpPr>
          <p:nvPr>
            <p:ph type="body" sz="half" idx="23"/>
          </p:nvPr>
        </p:nvSpPr>
        <p:spPr>
          <a:xfrm>
            <a:off x="4704627" y="3621599"/>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Rectangle 25"/>
          <p:cNvSpPr/>
          <p:nvPr userDrawn="1"/>
        </p:nvSpPr>
        <p:spPr>
          <a:xfrm>
            <a:off x="6700623" y="3551825"/>
            <a:ext cx="1909977" cy="99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4" hasCustomPrompt="1"/>
          </p:nvPr>
        </p:nvSpPr>
        <p:spPr>
          <a:xfrm>
            <a:off x="6703931" y="1199250"/>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5"/>
          </p:nvPr>
        </p:nvSpPr>
        <p:spPr>
          <a:xfrm>
            <a:off x="67645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9" name="Text Placeholder 3"/>
          <p:cNvSpPr>
            <a:spLocks noGrp="1"/>
          </p:cNvSpPr>
          <p:nvPr>
            <p:ph type="body" sz="half" idx="26"/>
          </p:nvPr>
        </p:nvSpPr>
        <p:spPr>
          <a:xfrm>
            <a:off x="6762027" y="3621599"/>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184902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20">
                                            <p:txEl>
                                              <p:pRg st="0" end="0"/>
                                            </p:txEl>
                                          </p:spTgt>
                                        </p:tgtEl>
                                        <p:attrNameLst>
                                          <p:attrName>style.visibility</p:attrName>
                                        </p:attrNameLst>
                                      </p:cBhvr>
                                      <p:to>
                                        <p:strVal val="visible"/>
                                      </p:to>
                                    </p:set>
                                    <p:anim calcmode="lin" valueType="num">
                                      <p:cBhvr additive="base">
                                        <p:cTn id="4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25">
                                            <p:txEl>
                                              <p:pRg st="0" end="0"/>
                                            </p:txEl>
                                          </p:spTgt>
                                        </p:tgtEl>
                                        <p:attrNameLst>
                                          <p:attrName>style.visibility</p:attrName>
                                        </p:attrNameLst>
                                      </p:cBhvr>
                                      <p:to>
                                        <p:strVal val="visible"/>
                                      </p:to>
                                    </p:set>
                                    <p:anim calcmode="lin" valueType="num">
                                      <p:cBhvr additive="base">
                                        <p:cTn id="6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24">
                                            <p:txEl>
                                              <p:pRg st="0" end="0"/>
                                            </p:txEl>
                                          </p:spTgt>
                                        </p:tgtEl>
                                        <p:attrNameLst>
                                          <p:attrName>style.visibility</p:attrName>
                                        </p:attrNameLst>
                                      </p:cBhvr>
                                      <p:to>
                                        <p:strVal val="visible"/>
                                      </p:to>
                                    </p:set>
                                    <p:anim calcmode="lin" valueType="num">
                                      <p:cBhvr additive="base">
                                        <p:cTn id="6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5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0-#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par>
                          <p:cTn id="78" fill="hold">
                            <p:stCondLst>
                              <p:cond delay="6000"/>
                            </p:stCondLst>
                            <p:childTnLst>
                              <p:par>
                                <p:cTn id="79" presetID="2" presetClass="entr" presetSubtype="4" accel="50000" decel="50000" fill="hold" grpId="0" nodeType="afterEffect" nodePh="1">
                                  <p:stCondLst>
                                    <p:cond delay="0"/>
                                  </p:stCondLst>
                                  <p:endCondLst>
                                    <p:cond evt="begin" delay="0">
                                      <p:tn val="79"/>
                                    </p:cond>
                                  </p:endCondLst>
                                  <p:childTnLst>
                                    <p:set>
                                      <p:cBhvr>
                                        <p:cTn id="80" dur="1" fill="hold">
                                          <p:stCondLst>
                                            <p:cond delay="0"/>
                                          </p:stCondLst>
                                        </p:cTn>
                                        <p:tgtEl>
                                          <p:spTgt spid="29">
                                            <p:txEl>
                                              <p:pRg st="0" end="0"/>
                                            </p:txEl>
                                          </p:spTgt>
                                        </p:tgtEl>
                                        <p:attrNameLst>
                                          <p:attrName>style.visibility</p:attrName>
                                        </p:attrNameLst>
                                      </p:cBhvr>
                                      <p:to>
                                        <p:strVal val="visible"/>
                                      </p:to>
                                    </p:set>
                                    <p:anim calcmode="lin" valueType="num">
                                      <p:cBhvr additive="base">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83" fill="hold">
                            <p:stCondLst>
                              <p:cond delay="6500"/>
                            </p:stCondLst>
                            <p:childTnLst>
                              <p:par>
                                <p:cTn id="84" presetID="2" presetClass="entr" presetSubtype="4" accel="50000" decel="50000" fill="hold" grpId="0" nodeType="afterEffect" nodePh="1">
                                  <p:stCondLst>
                                    <p:cond delay="0"/>
                                  </p:stCondLst>
                                  <p:endCondLst>
                                    <p:cond evt="begin" delay="0">
                                      <p:tn val="84"/>
                                    </p:cond>
                                  </p:endCondLst>
                                  <p:childTnLst>
                                    <p:set>
                                      <p:cBhvr>
                                        <p:cTn id="85" dur="1" fill="hold">
                                          <p:stCondLst>
                                            <p:cond delay="0"/>
                                          </p:stCondLst>
                                        </p:cTn>
                                        <p:tgtEl>
                                          <p:spTgt spid="28">
                                            <p:txEl>
                                              <p:pRg st="0" end="0"/>
                                            </p:txEl>
                                          </p:spTgt>
                                        </p:tgtEl>
                                        <p:attrNameLst>
                                          <p:attrName>style.visibility</p:attrName>
                                        </p:attrNameLst>
                                      </p:cBhvr>
                                      <p:to>
                                        <p:strVal val="visible"/>
                                      </p:to>
                                    </p:set>
                                    <p:anim calcmode="lin" valueType="num">
                                      <p:cBhvr additive="base">
                                        <p:cTn id="8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bldP spid="2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31281" y="2466777"/>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534668"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621364"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Rectangle 28"/>
          <p:cNvSpPr/>
          <p:nvPr userDrawn="1"/>
        </p:nvSpPr>
        <p:spPr>
          <a:xfrm>
            <a:off x="2561125" y="2466777"/>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34" hasCustomPrompt="1"/>
          </p:nvPr>
        </p:nvSpPr>
        <p:spPr>
          <a:xfrm>
            <a:off x="256451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265120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0" name="Rectangle 39"/>
          <p:cNvSpPr/>
          <p:nvPr userDrawn="1"/>
        </p:nvSpPr>
        <p:spPr>
          <a:xfrm>
            <a:off x="4598475" y="2466777"/>
            <a:ext cx="195499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8" hasCustomPrompt="1"/>
          </p:nvPr>
        </p:nvSpPr>
        <p:spPr>
          <a:xfrm>
            <a:off x="460186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468855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2" name="Rectangle 51"/>
          <p:cNvSpPr/>
          <p:nvPr userDrawn="1"/>
        </p:nvSpPr>
        <p:spPr>
          <a:xfrm>
            <a:off x="6617375" y="2466777"/>
            <a:ext cx="195499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42" hasCustomPrompt="1"/>
          </p:nvPr>
        </p:nvSpPr>
        <p:spPr>
          <a:xfrm>
            <a:off x="662076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670745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8" name="Picture Placeholder 7"/>
          <p:cNvSpPr>
            <a:spLocks noGrp="1"/>
          </p:cNvSpPr>
          <p:nvPr>
            <p:ph type="pic" sz="quarter" idx="32" hasCustomPrompt="1"/>
          </p:nvPr>
        </p:nvSpPr>
        <p:spPr>
          <a:xfrm>
            <a:off x="534668" y="2952750"/>
            <a:ext cx="8075932" cy="1619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98361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lide(fromBottom)">
                                      <p:cBhvr>
                                        <p:cTn id="33" dur="500"/>
                                        <p:tgtEl>
                                          <p:spTgt spid="2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down)">
                                      <p:cBhvr>
                                        <p:cTn id="37" dur="500"/>
                                        <p:tgtEl>
                                          <p:spTgt spid="3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slide(fromBottom)">
                                      <p:cBhvr>
                                        <p:cTn id="46" dur="500"/>
                                        <p:tgtEl>
                                          <p:spTgt spid="40"/>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wipe(down)">
                                      <p:cBhvr>
                                        <p:cTn id="50" dur="500"/>
                                        <p:tgtEl>
                                          <p:spTgt spid="42">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slide(fromBottom)">
                                      <p:cBhvr>
                                        <p:cTn id="59" dur="500"/>
                                        <p:tgtEl>
                                          <p:spTgt spid="52"/>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54">
                                            <p:txEl>
                                              <p:pRg st="0" end="0"/>
                                            </p:txEl>
                                          </p:spTgt>
                                        </p:tgtEl>
                                        <p:attrNameLst>
                                          <p:attrName>style.visibility</p:attrName>
                                        </p:attrNameLst>
                                      </p:cBhvr>
                                      <p:to>
                                        <p:strVal val="visible"/>
                                      </p:to>
                                    </p:set>
                                    <p:animEffect transition="in" filter="wipe(down)">
                                      <p:cBhvr>
                                        <p:cTn id="63" dur="500"/>
                                        <p:tgtEl>
                                          <p:spTgt spid="54">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28"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2-Pics">
    <p:spTree>
      <p:nvGrpSpPr>
        <p:cNvPr id="1" name=""/>
        <p:cNvGrpSpPr/>
        <p:nvPr/>
      </p:nvGrpSpPr>
      <p:grpSpPr>
        <a:xfrm>
          <a:off x="0" y="0"/>
          <a:ext cx="0" cy="0"/>
          <a:chOff x="0" y="0"/>
          <a:chExt cx="0" cy="0"/>
        </a:xfrm>
      </p:grpSpPr>
      <p:sp>
        <p:nvSpPr>
          <p:cNvPr id="32" name="Rectangle 31"/>
          <p:cNvSpPr/>
          <p:nvPr userDrawn="1"/>
        </p:nvSpPr>
        <p:spPr>
          <a:xfrm>
            <a:off x="472821" y="2504876"/>
            <a:ext cx="2956897"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477943" y="1085850"/>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7"/>
          </p:nvPr>
        </p:nvSpPr>
        <p:spPr>
          <a:xfrm>
            <a:off x="567884" y="2598986"/>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Rectangle 11"/>
          <p:cNvSpPr/>
          <p:nvPr userDrawn="1"/>
        </p:nvSpPr>
        <p:spPr>
          <a:xfrm>
            <a:off x="472821" y="4314627"/>
            <a:ext cx="295689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Picture Placeholder 7"/>
          <p:cNvSpPr>
            <a:spLocks noGrp="1"/>
          </p:cNvSpPr>
          <p:nvPr>
            <p:ph type="pic" sz="quarter" idx="18" hasCustomPrompt="1"/>
          </p:nvPr>
        </p:nvSpPr>
        <p:spPr>
          <a:xfrm>
            <a:off x="477943" y="289560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9"/>
          </p:nvPr>
        </p:nvSpPr>
        <p:spPr>
          <a:xfrm>
            <a:off x="567884" y="4408737"/>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5" name="Rectangle 14"/>
          <p:cNvSpPr/>
          <p:nvPr userDrawn="1"/>
        </p:nvSpPr>
        <p:spPr>
          <a:xfrm>
            <a:off x="3453428" y="2504876"/>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Picture Placeholder 7"/>
          <p:cNvSpPr>
            <a:spLocks noGrp="1"/>
          </p:cNvSpPr>
          <p:nvPr>
            <p:ph type="pic" sz="quarter" idx="20" hasCustomPrompt="1"/>
          </p:nvPr>
        </p:nvSpPr>
        <p:spPr>
          <a:xfrm>
            <a:off x="3458550" y="1085850"/>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19" name="Text Placeholder 3"/>
          <p:cNvSpPr>
            <a:spLocks noGrp="1"/>
          </p:cNvSpPr>
          <p:nvPr>
            <p:ph type="body" sz="half" idx="21"/>
          </p:nvPr>
        </p:nvSpPr>
        <p:spPr>
          <a:xfrm>
            <a:off x="3548491" y="2598986"/>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Rectangle 19"/>
          <p:cNvSpPr/>
          <p:nvPr userDrawn="1"/>
        </p:nvSpPr>
        <p:spPr>
          <a:xfrm>
            <a:off x="3453428" y="4314627"/>
            <a:ext cx="2956897"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Picture Placeholder 7"/>
          <p:cNvSpPr>
            <a:spLocks noGrp="1"/>
          </p:cNvSpPr>
          <p:nvPr>
            <p:ph type="pic" sz="quarter" idx="22" hasCustomPrompt="1"/>
          </p:nvPr>
        </p:nvSpPr>
        <p:spPr>
          <a:xfrm>
            <a:off x="3458550" y="289560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2" name="Text Placeholder 3"/>
          <p:cNvSpPr>
            <a:spLocks noGrp="1"/>
          </p:cNvSpPr>
          <p:nvPr>
            <p:ph type="body" sz="half" idx="23"/>
          </p:nvPr>
        </p:nvSpPr>
        <p:spPr>
          <a:xfrm>
            <a:off x="3548491" y="4408737"/>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Rectangle 22"/>
          <p:cNvSpPr/>
          <p:nvPr userDrawn="1"/>
        </p:nvSpPr>
        <p:spPr>
          <a:xfrm>
            <a:off x="6438181" y="4314627"/>
            <a:ext cx="2256435"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Picture Placeholder 7"/>
          <p:cNvSpPr>
            <a:spLocks noGrp="1"/>
          </p:cNvSpPr>
          <p:nvPr>
            <p:ph type="pic" sz="quarter" idx="24" hasCustomPrompt="1"/>
          </p:nvPr>
        </p:nvSpPr>
        <p:spPr>
          <a:xfrm>
            <a:off x="6438183" y="1085851"/>
            <a:ext cx="2248618" cy="322371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6510724" y="4408737"/>
            <a:ext cx="211134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23123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Effect transition="in" filter="wipe(down)">
                                      <p:cBhvr>
                                        <p:cTn id="24" dur="500"/>
                                        <p:tgtEl>
                                          <p:spTgt spid="42">
                                            <p:txEl>
                                              <p:pRg st="0" end="0"/>
                                            </p:txEl>
                                          </p:spTgt>
                                        </p:tgtEl>
                                      </p:cBhvr>
                                    </p:animEffect>
                                  </p:childTnLst>
                                </p:cTn>
                              </p:par>
                            </p:childTnLst>
                          </p:cTn>
                        </p:par>
                        <p:par>
                          <p:cTn id="25" fill="hold">
                            <p:stCondLst>
                              <p:cond delay="2000"/>
                            </p:stCondLst>
                            <p:childTnLst>
                              <p:par>
                                <p:cTn id="26" presetID="2" presetClass="entr" presetSubtype="1" accel="50000" decel="5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4"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wipe(down)">
                                      <p:cBhvr>
                                        <p:cTn id="50" dur="500"/>
                                        <p:tgtEl>
                                          <p:spTgt spid="19">
                                            <p:txEl>
                                              <p:pRg st="0" end="0"/>
                                            </p:txEl>
                                          </p:spTgt>
                                        </p:tgtEl>
                                      </p:cBhvr>
                                    </p:animEffect>
                                  </p:childTnLst>
                                </p:cTn>
                              </p:par>
                            </p:childTnLst>
                          </p:cTn>
                        </p:par>
                        <p:par>
                          <p:cTn id="51" fill="hold">
                            <p:stCondLst>
                              <p:cond delay="4000"/>
                            </p:stCondLst>
                            <p:childTnLst>
                              <p:par>
                                <p:cTn id="52" presetID="2" presetClass="entr" presetSubtype="1" accel="50000" decel="5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0-#ppt_h/2"/>
                                          </p:val>
                                        </p:tav>
                                        <p:tav tm="100000">
                                          <p:val>
                                            <p:strVal val="#ppt_y"/>
                                          </p:val>
                                        </p:tav>
                                      </p:tavLst>
                                    </p:anim>
                                  </p:childTnLst>
                                </p:cTn>
                              </p:par>
                              <p:par>
                                <p:cTn id="56" presetID="2" presetClass="entr" presetSubtype="4" accel="50000" decel="50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wipe(down)">
                                      <p:cBhvr>
                                        <p:cTn id="63" dur="500"/>
                                        <p:tgtEl>
                                          <p:spTgt spid="22">
                                            <p:txEl>
                                              <p:pRg st="0" end="0"/>
                                            </p:txEl>
                                          </p:spTgt>
                                        </p:tgtEl>
                                      </p:cBhvr>
                                    </p:animEffect>
                                  </p:childTnLst>
                                </p:cTn>
                              </p:par>
                            </p:childTnLst>
                          </p:cTn>
                        </p:par>
                        <p:par>
                          <p:cTn id="64" fill="hold">
                            <p:stCondLst>
                              <p:cond delay="5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down)">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animBg="1"/>
      <p:bldP spid="13" grpId="0" animBg="1"/>
      <p:bldP spid="1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down)">
                      <p:cBhvr>
                        <p:cTn dur="500"/>
                        <p:tgtEl>
                          <p:spTgt spid="14"/>
                        </p:tgtEl>
                      </p:cBhvr>
                    </p:animEffect>
                  </p:childTnLst>
                </p:cTn>
              </p:par>
            </p:tnLst>
          </p:tmpl>
        </p:tmplLst>
      </p:bldP>
      <p:bldP spid="15" grpId="0" animBg="1"/>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animBg="1"/>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3" name="Rectangle 22"/>
          <p:cNvSpPr/>
          <p:nvPr userDrawn="1"/>
        </p:nvSpPr>
        <p:spPr>
          <a:xfrm>
            <a:off x="2625725" y="4178102"/>
            <a:ext cx="1968971"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Picture Placeholder 7"/>
          <p:cNvSpPr>
            <a:spLocks noGrp="1"/>
          </p:cNvSpPr>
          <p:nvPr>
            <p:ph type="pic" sz="quarter" idx="24" hasCustomPrompt="1"/>
          </p:nvPr>
        </p:nvSpPr>
        <p:spPr>
          <a:xfrm>
            <a:off x="2625727"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2689026"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Rectangle 25"/>
          <p:cNvSpPr/>
          <p:nvPr userDrawn="1"/>
        </p:nvSpPr>
        <p:spPr>
          <a:xfrm>
            <a:off x="4683125" y="4178102"/>
            <a:ext cx="1968971"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icture Placeholder 7"/>
          <p:cNvSpPr>
            <a:spLocks noGrp="1"/>
          </p:cNvSpPr>
          <p:nvPr>
            <p:ph type="pic" sz="quarter" idx="26" hasCustomPrompt="1"/>
          </p:nvPr>
        </p:nvSpPr>
        <p:spPr>
          <a:xfrm>
            <a:off x="4683127"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4746426"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Rectangle 28"/>
          <p:cNvSpPr/>
          <p:nvPr userDrawn="1"/>
        </p:nvSpPr>
        <p:spPr>
          <a:xfrm>
            <a:off x="6721473" y="4178102"/>
            <a:ext cx="1968971"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Picture Placeholder 7"/>
          <p:cNvSpPr>
            <a:spLocks noGrp="1"/>
          </p:cNvSpPr>
          <p:nvPr>
            <p:ph type="pic" sz="quarter" idx="28" hasCustomPrompt="1"/>
          </p:nvPr>
        </p:nvSpPr>
        <p:spPr>
          <a:xfrm>
            <a:off x="6721475"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9"/>
          </p:nvPr>
        </p:nvSpPr>
        <p:spPr>
          <a:xfrm>
            <a:off x="6784774"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3" name="Text Placeholder 3"/>
          <p:cNvSpPr>
            <a:spLocks noGrp="1"/>
          </p:cNvSpPr>
          <p:nvPr>
            <p:ph type="body" sz="half" idx="15"/>
          </p:nvPr>
        </p:nvSpPr>
        <p:spPr>
          <a:xfrm>
            <a:off x="440784" y="1637063"/>
            <a:ext cx="1975932" cy="2922237"/>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4" name="Text Placeholder 3"/>
          <p:cNvSpPr>
            <a:spLocks noGrp="1"/>
          </p:cNvSpPr>
          <p:nvPr>
            <p:ph type="body" sz="half" idx="17"/>
          </p:nvPr>
        </p:nvSpPr>
        <p:spPr>
          <a:xfrm>
            <a:off x="438018" y="1351133"/>
            <a:ext cx="1981464" cy="192780"/>
          </a:xfrm>
          <a:prstGeom prst="rect">
            <a:avLst/>
          </a:prstGeom>
        </p:spPr>
        <p:txBody>
          <a:bodyPr wrap="none" lIns="0" tIns="0" rIns="0" bIns="0" anchor="ctr">
            <a:noAutofit/>
          </a:bodyPr>
          <a:lstStyle>
            <a:lvl1pPr marL="0" indent="0" algn="l">
              <a:buNone/>
              <a:defRPr sz="16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8175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par>
                          <p:cTn id="20" fill="hold">
                            <p:stCondLst>
                              <p:cond delay="2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1" accel="50000"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par>
                          <p:cTn id="33" fill="hold">
                            <p:stCondLst>
                              <p:cond delay="30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1" accel="50000" decel="5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down)">
                                      <p:cBhvr>
                                        <p:cTn id="45" dur="500"/>
                                        <p:tgtEl>
                                          <p:spTgt spid="28">
                                            <p:txEl>
                                              <p:pRg st="0" end="0"/>
                                            </p:txEl>
                                          </p:spTgt>
                                        </p:tgtEl>
                                      </p:cBhvr>
                                    </p:animEffect>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down)">
                                      <p:cBhvr>
                                        <p:cTn id="5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6" name="Rectangle 25"/>
          <p:cNvSpPr/>
          <p:nvPr userDrawn="1"/>
        </p:nvSpPr>
        <p:spPr>
          <a:xfrm>
            <a:off x="390323" y="4295577"/>
            <a:ext cx="35112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390325" y="1066801"/>
            <a:ext cx="3505200" cy="322371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503405" y="4389687"/>
            <a:ext cx="3291220"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Rectangle 28"/>
          <p:cNvSpPr/>
          <p:nvPr userDrawn="1"/>
        </p:nvSpPr>
        <p:spPr>
          <a:xfrm>
            <a:off x="3938503" y="2485826"/>
            <a:ext cx="4874125"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10" hasCustomPrompt="1"/>
          </p:nvPr>
        </p:nvSpPr>
        <p:spPr>
          <a:xfrm>
            <a:off x="3943624" y="1066800"/>
            <a:ext cx="4857239"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17"/>
          </p:nvPr>
        </p:nvSpPr>
        <p:spPr>
          <a:xfrm>
            <a:off x="4180150" y="2579936"/>
            <a:ext cx="4390830"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3" name="Rectangle 32"/>
          <p:cNvSpPr/>
          <p:nvPr userDrawn="1"/>
        </p:nvSpPr>
        <p:spPr>
          <a:xfrm>
            <a:off x="3933741" y="4295577"/>
            <a:ext cx="160528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3938863"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4007710"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Rectangle 45"/>
          <p:cNvSpPr/>
          <p:nvPr userDrawn="1"/>
        </p:nvSpPr>
        <p:spPr>
          <a:xfrm>
            <a:off x="5567602" y="4295577"/>
            <a:ext cx="160528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Picture Placeholder 7"/>
          <p:cNvSpPr>
            <a:spLocks noGrp="1"/>
          </p:cNvSpPr>
          <p:nvPr>
            <p:ph type="pic" sz="quarter" idx="28" hasCustomPrompt="1"/>
          </p:nvPr>
        </p:nvSpPr>
        <p:spPr>
          <a:xfrm>
            <a:off x="5572724"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5641571"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7195578" y="4295577"/>
            <a:ext cx="160528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Picture Placeholder 7"/>
          <p:cNvSpPr>
            <a:spLocks noGrp="1"/>
          </p:cNvSpPr>
          <p:nvPr>
            <p:ph type="pic" sz="quarter" idx="30" hasCustomPrompt="1"/>
          </p:nvPr>
        </p:nvSpPr>
        <p:spPr>
          <a:xfrm>
            <a:off x="7200700"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7269547"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18856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wipe(down)">
                                      <p:cBhvr>
                                        <p:cTn id="35" dur="500"/>
                                        <p:tgtEl>
                                          <p:spTgt spid="31">
                                            <p:txEl>
                                              <p:pRg st="0" end="0"/>
                                            </p:txEl>
                                          </p:spTgt>
                                        </p:tgtEl>
                                      </p:cBhvr>
                                    </p:animEffect>
                                  </p:childTnLst>
                                </p:cTn>
                              </p:par>
                            </p:childTnLst>
                          </p:cTn>
                        </p:par>
                        <p:par>
                          <p:cTn id="36" fill="hold">
                            <p:stCondLst>
                              <p:cond delay="3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slide(fromBottom)">
                                      <p:cBhvr>
                                        <p:cTn id="44" dur="500"/>
                                        <p:tgtEl>
                                          <p:spTgt spid="33"/>
                                        </p:tgtEl>
                                      </p:cBhvr>
                                    </p:animEffect>
                                  </p:childTnLst>
                                </p:cTn>
                              </p:par>
                            </p:childTnLst>
                          </p:cTn>
                        </p:par>
                        <p:par>
                          <p:cTn id="45" fill="hold">
                            <p:stCondLst>
                              <p:cond delay="40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35">
                                            <p:txEl>
                                              <p:pRg st="0" end="0"/>
                                            </p:txEl>
                                          </p:spTgt>
                                        </p:tgtEl>
                                        <p:attrNameLst>
                                          <p:attrName>style.visibility</p:attrName>
                                        </p:attrNameLst>
                                      </p:cBhvr>
                                      <p:to>
                                        <p:strVal val="visible"/>
                                      </p:to>
                                    </p:set>
                                    <p:animEffect transition="in" filter="wipe(down)">
                                      <p:cBhvr>
                                        <p:cTn id="48" dur="500"/>
                                        <p:tgtEl>
                                          <p:spTgt spid="35">
                                            <p:txEl>
                                              <p:pRg st="0" end="0"/>
                                            </p:txEl>
                                          </p:spTgt>
                                        </p:tgtEl>
                                      </p:cBhvr>
                                    </p:animEffect>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slide(fromBottom)">
                                      <p:cBhvr>
                                        <p:cTn id="57" dur="500"/>
                                        <p:tgtEl>
                                          <p:spTgt spid="46"/>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wipe(down)">
                                      <p:cBhvr>
                                        <p:cTn id="61" dur="500"/>
                                        <p:tgtEl>
                                          <p:spTgt spid="48">
                                            <p:txEl>
                                              <p:pRg st="0" end="0"/>
                                            </p:txEl>
                                          </p:spTgt>
                                        </p:tgtEl>
                                      </p:cBhvr>
                                    </p:animEffect>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1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lide(fromBottom)">
                                      <p:cBhvr>
                                        <p:cTn id="70" dur="500"/>
                                        <p:tgtEl>
                                          <p:spTgt spid="49"/>
                                        </p:tgtEl>
                                      </p:cBhvr>
                                    </p:animEffect>
                                  </p:childTnLst>
                                </p:cTn>
                              </p:par>
                            </p:childTnLst>
                          </p:cTn>
                        </p:par>
                        <p:par>
                          <p:cTn id="71" fill="hold">
                            <p:stCondLst>
                              <p:cond delay="7000"/>
                            </p:stCondLst>
                            <p:childTnLst>
                              <p:par>
                                <p:cTn id="72" presetID="22" presetClass="entr" presetSubtype="4" fill="hold" grpId="0" nodeType="afterEffect" nodePh="1">
                                  <p:stCondLst>
                                    <p:cond delay="0"/>
                                  </p:stCondLst>
                                  <p:endCondLst>
                                    <p:cond evt="begin" delay="0">
                                      <p:tn val="72"/>
                                    </p:cond>
                                  </p:endCondLst>
                                  <p:childTnLst>
                                    <p:set>
                                      <p:cBhvr>
                                        <p:cTn id="73" dur="1" fill="hold">
                                          <p:stCondLst>
                                            <p:cond delay="0"/>
                                          </p:stCondLst>
                                        </p:cTn>
                                        <p:tgtEl>
                                          <p:spTgt spid="51">
                                            <p:txEl>
                                              <p:pRg st="0" end="0"/>
                                            </p:txEl>
                                          </p:spTgt>
                                        </p:tgtEl>
                                        <p:attrNameLst>
                                          <p:attrName>style.visibility</p:attrName>
                                        </p:attrNameLst>
                                      </p:cBhvr>
                                      <p:to>
                                        <p:strVal val="visible"/>
                                      </p:to>
                                    </p:set>
                                    <p:animEffect transition="in" filter="wipe(down)">
                                      <p:cBhvr>
                                        <p:cTn id="74"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0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6" name="Rectangle 25"/>
          <p:cNvSpPr/>
          <p:nvPr userDrawn="1"/>
        </p:nvSpPr>
        <p:spPr>
          <a:xfrm>
            <a:off x="661786" y="2362200"/>
            <a:ext cx="233858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664168"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737305"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5" name="Rectangle 24"/>
          <p:cNvSpPr/>
          <p:nvPr userDrawn="1"/>
        </p:nvSpPr>
        <p:spPr>
          <a:xfrm>
            <a:off x="3414511" y="2362200"/>
            <a:ext cx="233858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Picture Placeholder 7"/>
          <p:cNvSpPr>
            <a:spLocks noGrp="1"/>
          </p:cNvSpPr>
          <p:nvPr>
            <p:ph type="pic" sz="quarter" idx="28" hasCustomPrompt="1"/>
          </p:nvPr>
        </p:nvSpPr>
        <p:spPr>
          <a:xfrm>
            <a:off x="3416893"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29"/>
          </p:nvPr>
        </p:nvSpPr>
        <p:spPr>
          <a:xfrm>
            <a:off x="3490030"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7" name="Rectangle 36"/>
          <p:cNvSpPr/>
          <p:nvPr userDrawn="1"/>
        </p:nvSpPr>
        <p:spPr>
          <a:xfrm>
            <a:off x="6129136" y="2362200"/>
            <a:ext cx="2338589"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30" hasCustomPrompt="1"/>
          </p:nvPr>
        </p:nvSpPr>
        <p:spPr>
          <a:xfrm>
            <a:off x="6131518"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1"/>
          </p:nvPr>
        </p:nvSpPr>
        <p:spPr>
          <a:xfrm>
            <a:off x="6204655"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0" name="Rectangle 39"/>
          <p:cNvSpPr/>
          <p:nvPr userDrawn="1"/>
        </p:nvSpPr>
        <p:spPr>
          <a:xfrm>
            <a:off x="661786" y="4133850"/>
            <a:ext cx="2338589"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2" hasCustomPrompt="1"/>
          </p:nvPr>
        </p:nvSpPr>
        <p:spPr>
          <a:xfrm>
            <a:off x="664168" y="289560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3"/>
          </p:nvPr>
        </p:nvSpPr>
        <p:spPr>
          <a:xfrm>
            <a:off x="737305" y="422796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3" name="Rectangle 42"/>
          <p:cNvSpPr/>
          <p:nvPr userDrawn="1"/>
        </p:nvSpPr>
        <p:spPr>
          <a:xfrm>
            <a:off x="3414511" y="4133850"/>
            <a:ext cx="2338589"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Picture Placeholder 7"/>
          <p:cNvSpPr>
            <a:spLocks noGrp="1"/>
          </p:cNvSpPr>
          <p:nvPr>
            <p:ph type="pic" sz="quarter" idx="34" hasCustomPrompt="1"/>
          </p:nvPr>
        </p:nvSpPr>
        <p:spPr>
          <a:xfrm>
            <a:off x="3416893" y="289560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35"/>
          </p:nvPr>
        </p:nvSpPr>
        <p:spPr>
          <a:xfrm>
            <a:off x="3490030" y="422796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2" name="Rectangle 51"/>
          <p:cNvSpPr/>
          <p:nvPr userDrawn="1"/>
        </p:nvSpPr>
        <p:spPr>
          <a:xfrm>
            <a:off x="6129136" y="4133850"/>
            <a:ext cx="2338589"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36" hasCustomPrompt="1"/>
          </p:nvPr>
        </p:nvSpPr>
        <p:spPr>
          <a:xfrm>
            <a:off x="6131518" y="289560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37"/>
          </p:nvPr>
        </p:nvSpPr>
        <p:spPr>
          <a:xfrm>
            <a:off x="6204655" y="422796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23595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lide(fromBottom)">
                                      <p:cBhvr>
                                        <p:cTn id="27" dur="500"/>
                                        <p:tgtEl>
                                          <p:spTgt spid="25"/>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down)">
                                      <p:cBhvr>
                                        <p:cTn id="35" dur="500"/>
                                        <p:tgtEl>
                                          <p:spTgt spid="36">
                                            <p:txEl>
                                              <p:pRg st="0" end="0"/>
                                            </p:txEl>
                                          </p:spTgt>
                                        </p:tgtEl>
                                      </p:cBhvr>
                                    </p:animEffect>
                                  </p:childTnLst>
                                </p:cTn>
                              </p:par>
                            </p:childTnLst>
                          </p:cTn>
                        </p:par>
                        <p:par>
                          <p:cTn id="36" fill="hold">
                            <p:stCondLst>
                              <p:cond delay="3000"/>
                            </p:stCondLst>
                            <p:childTnLst>
                              <p:par>
                                <p:cTn id="37" presetID="1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slide(fromBottom)">
                                      <p:cBhvr>
                                        <p:cTn id="39" dur="500"/>
                                        <p:tgtEl>
                                          <p:spTgt spid="37"/>
                                        </p:tgtEl>
                                      </p:cBhvr>
                                    </p:animEffect>
                                  </p:childTnLst>
                                </p:cTn>
                              </p:par>
                              <p:par>
                                <p:cTn id="40" presetID="2" presetClass="entr" presetSubtype="1" accel="50000" decel="5000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39">
                                            <p:txEl>
                                              <p:pRg st="0" end="0"/>
                                            </p:txEl>
                                          </p:spTgt>
                                        </p:tgtEl>
                                        <p:attrNameLst>
                                          <p:attrName>style.visibility</p:attrName>
                                        </p:attrNameLst>
                                      </p:cBhvr>
                                      <p:to>
                                        <p:strVal val="visible"/>
                                      </p:to>
                                    </p:set>
                                    <p:animEffect transition="in" filter="wipe(down)">
                                      <p:cBhvr>
                                        <p:cTn id="47" dur="500"/>
                                        <p:tgtEl>
                                          <p:spTgt spid="39">
                                            <p:txEl>
                                              <p:pRg st="0" end="0"/>
                                            </p:txEl>
                                          </p:spTgt>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slide(fromBottom)">
                                      <p:cBhvr>
                                        <p:cTn id="51" dur="500"/>
                                        <p:tgtEl>
                                          <p:spTgt spid="40"/>
                                        </p:tgtEl>
                                      </p:cBhvr>
                                    </p:animEffect>
                                  </p:childTnLst>
                                </p:cTn>
                              </p:par>
                              <p:par>
                                <p:cTn id="52" presetID="2" presetClass="entr" presetSubtype="1" accel="50000" decel="5000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0-#ppt_h/2"/>
                                          </p:val>
                                        </p:tav>
                                        <p:tav tm="100000">
                                          <p:val>
                                            <p:strVal val="#ppt_y"/>
                                          </p:val>
                                        </p:tav>
                                      </p:tavLst>
                                    </p:anim>
                                  </p:childTnLst>
                                </p:cTn>
                              </p:par>
                            </p:childTnLst>
                          </p:cTn>
                        </p:par>
                        <p:par>
                          <p:cTn id="56" fill="hold">
                            <p:stCondLst>
                              <p:cond delay="4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wipe(down)">
                                      <p:cBhvr>
                                        <p:cTn id="59" dur="500"/>
                                        <p:tgtEl>
                                          <p:spTgt spid="42">
                                            <p:txEl>
                                              <p:pRg st="0" end="0"/>
                                            </p:txEl>
                                          </p:spTgt>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lide(fromBottom)">
                                      <p:cBhvr>
                                        <p:cTn id="63" dur="500"/>
                                        <p:tgtEl>
                                          <p:spTgt spid="43"/>
                                        </p:tgtEl>
                                      </p:cBhvr>
                                    </p:animEffect>
                                  </p:childTnLst>
                                </p:cTn>
                              </p:par>
                              <p:par>
                                <p:cTn id="64" presetID="2" presetClass="entr" presetSubtype="1" accel="50000" decel="5000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wipe(down)">
                                      <p:cBhvr>
                                        <p:cTn id="71" dur="500"/>
                                        <p:tgtEl>
                                          <p:spTgt spid="45">
                                            <p:txEl>
                                              <p:pRg st="0" end="0"/>
                                            </p:txEl>
                                          </p:spTgt>
                                        </p:tgtEl>
                                      </p:cBhvr>
                                    </p:animEffect>
                                  </p:childTnLst>
                                </p:cTn>
                              </p:par>
                            </p:childTnLst>
                          </p:cTn>
                        </p:par>
                        <p:par>
                          <p:cTn id="72" fill="hold">
                            <p:stCondLst>
                              <p:cond delay="6000"/>
                            </p:stCondLst>
                            <p:childTnLst>
                              <p:par>
                                <p:cTn id="73" presetID="12" presetClass="entr" presetSubtype="4"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slide(fromBottom)">
                                      <p:cBhvr>
                                        <p:cTn id="75" dur="500"/>
                                        <p:tgtEl>
                                          <p:spTgt spid="52"/>
                                        </p:tgtEl>
                                      </p:cBhvr>
                                    </p:animEffect>
                                  </p:childTnLst>
                                </p:cTn>
                              </p:par>
                              <p:par>
                                <p:cTn id="76" presetID="2" presetClass="entr" presetSubtype="1" accel="50000" decel="5000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ppt_x"/>
                                          </p:val>
                                        </p:tav>
                                        <p:tav tm="100000">
                                          <p:val>
                                            <p:strVal val="#ppt_x"/>
                                          </p:val>
                                        </p:tav>
                                      </p:tavLst>
                                    </p:anim>
                                    <p:anim calcmode="lin" valueType="num">
                                      <p:cBhvr additive="base">
                                        <p:cTn id="79" dur="500" fill="hold"/>
                                        <p:tgtEl>
                                          <p:spTgt spid="53"/>
                                        </p:tgtEl>
                                        <p:attrNameLst>
                                          <p:attrName>ppt_y</p:attrName>
                                        </p:attrNameLst>
                                      </p:cBhvr>
                                      <p:tavLst>
                                        <p:tav tm="0">
                                          <p:val>
                                            <p:strVal val="0-#ppt_h/2"/>
                                          </p:val>
                                        </p:tav>
                                        <p:tav tm="100000">
                                          <p:val>
                                            <p:strVal val="#ppt_y"/>
                                          </p:val>
                                        </p:tav>
                                      </p:tavLst>
                                    </p:anim>
                                  </p:childTnLst>
                                </p:cTn>
                              </p:par>
                            </p:childTnLst>
                          </p:cTn>
                        </p:par>
                        <p:par>
                          <p:cTn id="80" fill="hold">
                            <p:stCondLst>
                              <p:cond delay="6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down)">
                                      <p:cBhvr>
                                        <p:cTn id="83"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1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6" name="Rectangle 25"/>
          <p:cNvSpPr/>
          <p:nvPr userDrawn="1"/>
        </p:nvSpPr>
        <p:spPr>
          <a:xfrm>
            <a:off x="585331" y="4295577"/>
            <a:ext cx="289129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587841" y="1152525"/>
            <a:ext cx="2886275" cy="31379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75939" y="4389687"/>
            <a:ext cx="271007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3" name="Rectangle 32"/>
          <p:cNvSpPr/>
          <p:nvPr userDrawn="1"/>
        </p:nvSpPr>
        <p:spPr>
          <a:xfrm>
            <a:off x="3580717" y="2466777"/>
            <a:ext cx="160528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3585839" y="1152525"/>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3654686"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Rectangle 45"/>
          <p:cNvSpPr/>
          <p:nvPr userDrawn="1"/>
        </p:nvSpPr>
        <p:spPr>
          <a:xfrm>
            <a:off x="5263038" y="2466777"/>
            <a:ext cx="160528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Picture Placeholder 7"/>
          <p:cNvSpPr>
            <a:spLocks noGrp="1"/>
          </p:cNvSpPr>
          <p:nvPr>
            <p:ph type="pic" sz="quarter" idx="28" hasCustomPrompt="1"/>
          </p:nvPr>
        </p:nvSpPr>
        <p:spPr>
          <a:xfrm>
            <a:off x="5268160" y="1152525"/>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5337007"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6948164" y="2466777"/>
            <a:ext cx="160528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Picture Placeholder 7"/>
          <p:cNvSpPr>
            <a:spLocks noGrp="1"/>
          </p:cNvSpPr>
          <p:nvPr>
            <p:ph type="pic" sz="quarter" idx="30" hasCustomPrompt="1"/>
          </p:nvPr>
        </p:nvSpPr>
        <p:spPr>
          <a:xfrm>
            <a:off x="6953286" y="1152525"/>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7022133"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9" name="Rectangle 18"/>
          <p:cNvSpPr/>
          <p:nvPr userDrawn="1"/>
        </p:nvSpPr>
        <p:spPr>
          <a:xfrm>
            <a:off x="3580717" y="4267002"/>
            <a:ext cx="160528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Picture Placeholder 7"/>
          <p:cNvSpPr>
            <a:spLocks noGrp="1"/>
          </p:cNvSpPr>
          <p:nvPr>
            <p:ph type="pic" sz="quarter" idx="32" hasCustomPrompt="1"/>
          </p:nvPr>
        </p:nvSpPr>
        <p:spPr>
          <a:xfrm>
            <a:off x="3585839" y="2952750"/>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3654686"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2" name="Rectangle 21"/>
          <p:cNvSpPr/>
          <p:nvPr userDrawn="1"/>
        </p:nvSpPr>
        <p:spPr>
          <a:xfrm>
            <a:off x="5263038" y="4267002"/>
            <a:ext cx="160528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Picture Placeholder 7"/>
          <p:cNvSpPr>
            <a:spLocks noGrp="1"/>
          </p:cNvSpPr>
          <p:nvPr>
            <p:ph type="pic" sz="quarter" idx="34" hasCustomPrompt="1"/>
          </p:nvPr>
        </p:nvSpPr>
        <p:spPr>
          <a:xfrm>
            <a:off x="5268160" y="2952750"/>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35"/>
          </p:nvPr>
        </p:nvSpPr>
        <p:spPr>
          <a:xfrm>
            <a:off x="5337007"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5" name="Rectangle 24"/>
          <p:cNvSpPr/>
          <p:nvPr userDrawn="1"/>
        </p:nvSpPr>
        <p:spPr>
          <a:xfrm>
            <a:off x="6948164" y="4267002"/>
            <a:ext cx="1605286"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Picture Placeholder 7"/>
          <p:cNvSpPr>
            <a:spLocks noGrp="1"/>
          </p:cNvSpPr>
          <p:nvPr>
            <p:ph type="pic" sz="quarter" idx="36" hasCustomPrompt="1"/>
          </p:nvPr>
        </p:nvSpPr>
        <p:spPr>
          <a:xfrm>
            <a:off x="6953286" y="2952750"/>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37"/>
          </p:nvPr>
        </p:nvSpPr>
        <p:spPr>
          <a:xfrm>
            <a:off x="7022133"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151018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lide(fromBottom)">
                                      <p:cBhvr>
                                        <p:cTn id="32" dur="500"/>
                                        <p:tgtEl>
                                          <p:spTgt spid="33"/>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5">
                                            <p:txEl>
                                              <p:pRg st="0" end="0"/>
                                            </p:txEl>
                                          </p:spTgt>
                                        </p:tgtEl>
                                        <p:attrNameLst>
                                          <p:attrName>style.visibility</p:attrName>
                                        </p:attrNameLst>
                                      </p:cBhvr>
                                      <p:to>
                                        <p:strVal val="visible"/>
                                      </p:to>
                                    </p:set>
                                    <p:animEffect transition="in" filter="wipe(down)">
                                      <p:cBhvr>
                                        <p:cTn id="36" dur="500"/>
                                        <p:tgtEl>
                                          <p:spTgt spid="35">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ppt_x"/>
                                          </p:val>
                                        </p:tav>
                                        <p:tav tm="100000">
                                          <p:val>
                                            <p:strVal val="#ppt_x"/>
                                          </p:val>
                                        </p:tav>
                                      </p:tavLst>
                                    </p:anim>
                                    <p:anim calcmode="lin" valueType="num">
                                      <p:cBhvr additive="base">
                                        <p:cTn id="41" dur="500" fill="hold"/>
                                        <p:tgtEl>
                                          <p:spTgt spid="47"/>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slide(fromBottom)">
                                      <p:cBhvr>
                                        <p:cTn id="45" dur="500"/>
                                        <p:tgtEl>
                                          <p:spTgt spid="46"/>
                                        </p:tgtEl>
                                      </p:cBhvr>
                                    </p:animEffect>
                                  </p:childTnLst>
                                </p:cTn>
                              </p:par>
                            </p:childTnLst>
                          </p:cTn>
                        </p:par>
                        <p:par>
                          <p:cTn id="46" fill="hold">
                            <p:stCondLst>
                              <p:cond delay="45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8">
                                            <p:txEl>
                                              <p:pRg st="0" end="0"/>
                                            </p:txEl>
                                          </p:spTgt>
                                        </p:tgtEl>
                                        <p:attrNameLst>
                                          <p:attrName>style.visibility</p:attrName>
                                        </p:attrNameLst>
                                      </p:cBhvr>
                                      <p:to>
                                        <p:strVal val="visible"/>
                                      </p:to>
                                    </p:set>
                                    <p:animEffect transition="in" filter="wipe(down)">
                                      <p:cBhvr>
                                        <p:cTn id="49" dur="500"/>
                                        <p:tgtEl>
                                          <p:spTgt spid="48">
                                            <p:txEl>
                                              <p:pRg st="0" end="0"/>
                                            </p:txEl>
                                          </p:spTgt>
                                        </p:tgtEl>
                                      </p:cBhvr>
                                    </p:animEffect>
                                  </p:childTnLst>
                                </p:cTn>
                              </p:par>
                            </p:childTnLst>
                          </p:cTn>
                        </p:par>
                        <p:par>
                          <p:cTn id="50" fill="hold">
                            <p:stCondLst>
                              <p:cond delay="50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12" presetClass="entr" presetSubtype="4"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slide(fromBottom)">
                                      <p:cBhvr>
                                        <p:cTn id="58" dur="500"/>
                                        <p:tgtEl>
                                          <p:spTgt spid="49"/>
                                        </p:tgtEl>
                                      </p:cBhvr>
                                    </p:animEffect>
                                  </p:childTnLst>
                                </p:cTn>
                              </p:par>
                            </p:childTnLst>
                          </p:cTn>
                        </p:par>
                        <p:par>
                          <p:cTn id="59" fill="hold">
                            <p:stCondLst>
                              <p:cond delay="6000"/>
                            </p:stCondLst>
                            <p:childTnLst>
                              <p:par>
                                <p:cTn id="60" presetID="22" presetClass="entr" presetSubtype="4" fill="hold" grpId="0" nodeType="afterEffect" nodePh="1">
                                  <p:stCondLst>
                                    <p:cond delay="0"/>
                                  </p:stCondLst>
                                  <p:endCondLst>
                                    <p:cond evt="begin" delay="0">
                                      <p:tn val="60"/>
                                    </p:cond>
                                  </p:endCondLst>
                                  <p:childTnLst>
                                    <p:set>
                                      <p:cBhvr>
                                        <p:cTn id="61" dur="1" fill="hold">
                                          <p:stCondLst>
                                            <p:cond delay="0"/>
                                          </p:stCondLst>
                                        </p:cTn>
                                        <p:tgtEl>
                                          <p:spTgt spid="51">
                                            <p:txEl>
                                              <p:pRg st="0" end="0"/>
                                            </p:txEl>
                                          </p:spTgt>
                                        </p:tgtEl>
                                        <p:attrNameLst>
                                          <p:attrName>style.visibility</p:attrName>
                                        </p:attrNameLst>
                                      </p:cBhvr>
                                      <p:to>
                                        <p:strVal val="visible"/>
                                      </p:to>
                                    </p:set>
                                    <p:animEffect transition="in" filter="wipe(down)">
                                      <p:cBhvr>
                                        <p:cTn id="62" dur="500"/>
                                        <p:tgtEl>
                                          <p:spTgt spid="51">
                                            <p:txEl>
                                              <p:pRg st="0" end="0"/>
                                            </p:txEl>
                                          </p:spTgt>
                                        </p:tgtEl>
                                      </p:cBhvr>
                                    </p:animEffect>
                                  </p:childTnLst>
                                </p:cTn>
                              </p:par>
                            </p:childTnLst>
                          </p:cTn>
                        </p:par>
                        <p:par>
                          <p:cTn id="63" fill="hold">
                            <p:stCondLst>
                              <p:cond delay="6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slide(fromBottom)">
                                      <p:cBhvr>
                                        <p:cTn id="71" dur="500"/>
                                        <p:tgtEl>
                                          <p:spTgt spid="19"/>
                                        </p:tgtEl>
                                      </p:cBhvr>
                                    </p:animEffect>
                                  </p:childTnLst>
                                </p:cTn>
                              </p:par>
                            </p:childTnLst>
                          </p:cTn>
                        </p:par>
                        <p:par>
                          <p:cTn id="72" fill="hold">
                            <p:stCondLst>
                              <p:cond delay="7500"/>
                            </p:stCondLst>
                            <p:childTnLst>
                              <p:par>
                                <p:cTn id="73" presetID="22" presetClass="entr" presetSubtype="4" fill="hold" grpId="0" nodeType="afterEffect" nodePh="1">
                                  <p:stCondLst>
                                    <p:cond delay="0"/>
                                  </p:stCondLst>
                                  <p:endCondLst>
                                    <p:cond evt="begin" delay="0">
                                      <p:tn val="73"/>
                                    </p:cond>
                                  </p:end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wipe(down)">
                                      <p:cBhvr>
                                        <p:cTn id="75" dur="500"/>
                                        <p:tgtEl>
                                          <p:spTgt spid="21">
                                            <p:txEl>
                                              <p:pRg st="0" end="0"/>
                                            </p:txEl>
                                          </p:spTgt>
                                        </p:tgtEl>
                                      </p:cBhvr>
                                    </p:animEffect>
                                  </p:childTnLst>
                                </p:cTn>
                              </p:par>
                            </p:childTnLst>
                          </p:cTn>
                        </p:par>
                        <p:par>
                          <p:cTn id="76" fill="hold">
                            <p:stCondLst>
                              <p:cond delay="8000"/>
                            </p:stCondLst>
                            <p:childTnLst>
                              <p:par>
                                <p:cTn id="77" presetID="2" presetClass="entr" presetSubtype="4" accel="50000" decel="5000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par>
                          <p:cTn id="81" fill="hold">
                            <p:stCondLst>
                              <p:cond delay="8500"/>
                            </p:stCondLst>
                            <p:childTnLst>
                              <p:par>
                                <p:cTn id="82" presetID="12" presetClass="entr" presetSubtype="4"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slide(fromBottom)">
                                      <p:cBhvr>
                                        <p:cTn id="84" dur="500"/>
                                        <p:tgtEl>
                                          <p:spTgt spid="22"/>
                                        </p:tgtEl>
                                      </p:cBhvr>
                                    </p:animEffect>
                                  </p:childTnLst>
                                </p:cTn>
                              </p:par>
                            </p:childTnLst>
                          </p:cTn>
                        </p:par>
                        <p:par>
                          <p:cTn id="85" fill="hold">
                            <p:stCondLst>
                              <p:cond delay="9000"/>
                            </p:stCondLst>
                            <p:childTnLst>
                              <p:par>
                                <p:cTn id="86" presetID="22" presetClass="entr" presetSubtype="4" fill="hold" grpId="0" nodeType="afterEffect" nodePh="1">
                                  <p:stCondLst>
                                    <p:cond delay="0"/>
                                  </p:stCondLst>
                                  <p:endCondLst>
                                    <p:cond evt="begin" delay="0">
                                      <p:tn val="86"/>
                                    </p:cond>
                                  </p:end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wipe(down)">
                                      <p:cBhvr>
                                        <p:cTn id="88" dur="500"/>
                                        <p:tgtEl>
                                          <p:spTgt spid="24">
                                            <p:txEl>
                                              <p:pRg st="0" end="0"/>
                                            </p:txEl>
                                          </p:spTgt>
                                        </p:tgtEl>
                                      </p:cBhvr>
                                    </p:animEffect>
                                  </p:childTnLst>
                                </p:cTn>
                              </p:par>
                            </p:childTnLst>
                          </p:cTn>
                        </p:par>
                        <p:par>
                          <p:cTn id="89" fill="hold">
                            <p:stCondLst>
                              <p:cond delay="9500"/>
                            </p:stCondLst>
                            <p:childTnLst>
                              <p:par>
                                <p:cTn id="90" presetID="2" presetClass="entr" presetSubtype="4" accel="50000" decel="5000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1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lide(fromBottom)">
                                      <p:cBhvr>
                                        <p:cTn id="97" dur="500"/>
                                        <p:tgtEl>
                                          <p:spTgt spid="25"/>
                                        </p:tgtEl>
                                      </p:cBhvr>
                                    </p:animEffect>
                                  </p:childTnLst>
                                </p:cTn>
                              </p:par>
                            </p:childTnLst>
                          </p:cTn>
                        </p:par>
                        <p:par>
                          <p:cTn id="98" fill="hold">
                            <p:stCondLst>
                              <p:cond delay="10500"/>
                            </p:stCondLst>
                            <p:childTnLst>
                              <p:par>
                                <p:cTn id="99" presetID="22" presetClass="entr" presetSubtype="4" fill="hold" grpId="0" nodeType="afterEffect" nodePh="1">
                                  <p:stCondLst>
                                    <p:cond delay="0"/>
                                  </p:stCondLst>
                                  <p:endCondLst>
                                    <p:cond evt="begin" delay="0">
                                      <p:tn val="99"/>
                                    </p:cond>
                                  </p:endCondLst>
                                  <p:childTnLst>
                                    <p:set>
                                      <p:cBhvr>
                                        <p:cTn id="100" dur="1" fill="hold">
                                          <p:stCondLst>
                                            <p:cond delay="0"/>
                                          </p:stCondLst>
                                        </p:cTn>
                                        <p:tgtEl>
                                          <p:spTgt spid="36">
                                            <p:txEl>
                                              <p:pRg st="0" end="0"/>
                                            </p:txEl>
                                          </p:spTgt>
                                        </p:tgtEl>
                                        <p:attrNameLst>
                                          <p:attrName>style.visibility</p:attrName>
                                        </p:attrNameLst>
                                      </p:cBhvr>
                                      <p:to>
                                        <p:strVal val="visible"/>
                                      </p:to>
                                    </p:set>
                                    <p:animEffect transition="in" filter="wipe(down)">
                                      <p:cBhvr>
                                        <p:cTn id="101"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3"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01929" y="891883"/>
            <a:ext cx="8740142" cy="1538242"/>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47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4" name="Rectangle 3">
            <a:extLst>
              <a:ext uri="{FF2B5EF4-FFF2-40B4-BE49-F238E27FC236}">
                <a16:creationId xmlns:a16="http://schemas.microsoft.com/office/drawing/2014/main" id="{57FF579A-E3F4-4BBB-ABA7-69FFA04DF00E}"/>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9D2C77C-FA4D-453F-B592-545A6117FC78}"/>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882259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2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31281" y="2466777"/>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531281"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617977"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9" name="Rectangle 18"/>
          <p:cNvSpPr/>
          <p:nvPr userDrawn="1"/>
        </p:nvSpPr>
        <p:spPr>
          <a:xfrm>
            <a:off x="531281" y="4267002"/>
            <a:ext cx="195499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Picture Placeholder 7"/>
          <p:cNvSpPr>
            <a:spLocks noGrp="1"/>
          </p:cNvSpPr>
          <p:nvPr>
            <p:ph type="pic" sz="quarter" idx="32" hasCustomPrompt="1"/>
          </p:nvPr>
        </p:nvSpPr>
        <p:spPr>
          <a:xfrm>
            <a:off x="534668" y="2952750"/>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621364"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Rectangle 28"/>
          <p:cNvSpPr/>
          <p:nvPr userDrawn="1"/>
        </p:nvSpPr>
        <p:spPr>
          <a:xfrm>
            <a:off x="2561125" y="2466777"/>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34" hasCustomPrompt="1"/>
          </p:nvPr>
        </p:nvSpPr>
        <p:spPr>
          <a:xfrm>
            <a:off x="256451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265120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7" name="Rectangle 36"/>
          <p:cNvSpPr/>
          <p:nvPr userDrawn="1"/>
        </p:nvSpPr>
        <p:spPr>
          <a:xfrm>
            <a:off x="2561125" y="4267002"/>
            <a:ext cx="1954996"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36" hasCustomPrompt="1"/>
          </p:nvPr>
        </p:nvSpPr>
        <p:spPr>
          <a:xfrm>
            <a:off x="2564512" y="2952750"/>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7"/>
          </p:nvPr>
        </p:nvSpPr>
        <p:spPr>
          <a:xfrm>
            <a:off x="2651208"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0" name="Rectangle 39"/>
          <p:cNvSpPr/>
          <p:nvPr userDrawn="1"/>
        </p:nvSpPr>
        <p:spPr>
          <a:xfrm>
            <a:off x="4598475" y="2466777"/>
            <a:ext cx="195499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8" hasCustomPrompt="1"/>
          </p:nvPr>
        </p:nvSpPr>
        <p:spPr>
          <a:xfrm>
            <a:off x="460186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468855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3" name="Rectangle 42"/>
          <p:cNvSpPr/>
          <p:nvPr userDrawn="1"/>
        </p:nvSpPr>
        <p:spPr>
          <a:xfrm>
            <a:off x="4598475" y="4267002"/>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Picture Placeholder 7"/>
          <p:cNvSpPr>
            <a:spLocks noGrp="1"/>
          </p:cNvSpPr>
          <p:nvPr>
            <p:ph type="pic" sz="quarter" idx="40" hasCustomPrompt="1"/>
          </p:nvPr>
        </p:nvSpPr>
        <p:spPr>
          <a:xfrm>
            <a:off x="4601862" y="2952750"/>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41"/>
          </p:nvPr>
        </p:nvSpPr>
        <p:spPr>
          <a:xfrm>
            <a:off x="4688558"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2" name="Rectangle 51"/>
          <p:cNvSpPr/>
          <p:nvPr userDrawn="1"/>
        </p:nvSpPr>
        <p:spPr>
          <a:xfrm>
            <a:off x="6617375" y="2466777"/>
            <a:ext cx="195499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42" hasCustomPrompt="1"/>
          </p:nvPr>
        </p:nvSpPr>
        <p:spPr>
          <a:xfrm>
            <a:off x="6620762" y="1152525"/>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670745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5" name="Rectangle 54"/>
          <p:cNvSpPr/>
          <p:nvPr userDrawn="1"/>
        </p:nvSpPr>
        <p:spPr>
          <a:xfrm>
            <a:off x="6617375" y="4267002"/>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Picture Placeholder 7"/>
          <p:cNvSpPr>
            <a:spLocks noGrp="1"/>
          </p:cNvSpPr>
          <p:nvPr>
            <p:ph type="pic" sz="quarter" idx="44" hasCustomPrompt="1"/>
          </p:nvPr>
        </p:nvSpPr>
        <p:spPr>
          <a:xfrm>
            <a:off x="6620762" y="2952750"/>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45"/>
          </p:nvPr>
        </p:nvSpPr>
        <p:spPr>
          <a:xfrm>
            <a:off x="6707458"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15436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lide(fromBottom)">
                                      <p:cBhvr>
                                        <p:cTn id="33" dur="500"/>
                                        <p:tgtEl>
                                          <p:spTgt spid="1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down)">
                                      <p:cBhvr>
                                        <p:cTn id="37" dur="500"/>
                                        <p:tgtEl>
                                          <p:spTgt spid="2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slide(fromBottom)">
                                      <p:cBhvr>
                                        <p:cTn id="46" dur="500"/>
                                        <p:tgtEl>
                                          <p:spTgt spid="29"/>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wipe(down)">
                                      <p:cBhvr>
                                        <p:cTn id="50" dur="500"/>
                                        <p:tgtEl>
                                          <p:spTgt spid="31">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ppt_x"/>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lide(fromBottom)">
                                      <p:cBhvr>
                                        <p:cTn id="59" dur="500"/>
                                        <p:tgtEl>
                                          <p:spTgt spid="37"/>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wipe(down)">
                                      <p:cBhvr>
                                        <p:cTn id="63" dur="500"/>
                                        <p:tgtEl>
                                          <p:spTgt spid="39">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2" presetClass="entr" presetSubtype="4"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slide(fromBottom)">
                                      <p:cBhvr>
                                        <p:cTn id="72" dur="500"/>
                                        <p:tgtEl>
                                          <p:spTgt spid="40"/>
                                        </p:tgtEl>
                                      </p:cBhvr>
                                    </p:animEffect>
                                  </p:childTnLst>
                                </p:cTn>
                              </p:par>
                            </p:childTnLst>
                          </p:cTn>
                        </p:par>
                        <p:par>
                          <p:cTn id="73" fill="hold">
                            <p:stCondLst>
                              <p:cond delay="80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wipe(down)">
                                      <p:cBhvr>
                                        <p:cTn id="76" dur="500"/>
                                        <p:tgtEl>
                                          <p:spTgt spid="42">
                                            <p:txEl>
                                              <p:pRg st="0" end="0"/>
                                            </p:txEl>
                                          </p:spTgt>
                                        </p:tgtEl>
                                      </p:cBhvr>
                                    </p:animEffect>
                                  </p:childTnLst>
                                </p:cTn>
                              </p:par>
                            </p:childTnLst>
                          </p:cTn>
                        </p:par>
                        <p:par>
                          <p:cTn id="77" fill="hold">
                            <p:stCondLst>
                              <p:cond delay="8500"/>
                            </p:stCondLst>
                            <p:childTnLst>
                              <p:par>
                                <p:cTn id="78" presetID="2" presetClass="entr" presetSubtype="4" accel="50000" decel="50000"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slide(fromBottom)">
                                      <p:cBhvr>
                                        <p:cTn id="85" dur="500"/>
                                        <p:tgtEl>
                                          <p:spTgt spid="43"/>
                                        </p:tgtEl>
                                      </p:cBhvr>
                                    </p:animEffect>
                                  </p:childTnLst>
                                </p:cTn>
                              </p:par>
                            </p:childTnLst>
                          </p:cTn>
                        </p:par>
                        <p:par>
                          <p:cTn id="86" fill="hold">
                            <p:stCondLst>
                              <p:cond delay="9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45">
                                            <p:txEl>
                                              <p:pRg st="0" end="0"/>
                                            </p:txEl>
                                          </p:spTgt>
                                        </p:tgtEl>
                                        <p:attrNameLst>
                                          <p:attrName>style.visibility</p:attrName>
                                        </p:attrNameLst>
                                      </p:cBhvr>
                                      <p:to>
                                        <p:strVal val="visible"/>
                                      </p:to>
                                    </p:set>
                                    <p:animEffect transition="in" filter="wipe(down)">
                                      <p:cBhvr>
                                        <p:cTn id="89" dur="500"/>
                                        <p:tgtEl>
                                          <p:spTgt spid="45">
                                            <p:txEl>
                                              <p:pRg st="0" end="0"/>
                                            </p:txEl>
                                          </p:spTgt>
                                        </p:tgtEl>
                                      </p:cBhvr>
                                    </p:animEffect>
                                  </p:childTnLst>
                                </p:cTn>
                              </p:par>
                            </p:childTnLst>
                          </p:cTn>
                        </p:par>
                        <p:par>
                          <p:cTn id="90" fill="hold">
                            <p:stCondLst>
                              <p:cond delay="10000"/>
                            </p:stCondLst>
                            <p:childTnLst>
                              <p:par>
                                <p:cTn id="91" presetID="2" presetClass="entr" presetSubtype="4" accel="50000" decel="5000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2" presetClass="entr" presetSubtype="4"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slide(fromBottom)">
                                      <p:cBhvr>
                                        <p:cTn id="98" dur="500"/>
                                        <p:tgtEl>
                                          <p:spTgt spid="52"/>
                                        </p:tgtEl>
                                      </p:cBhvr>
                                    </p:animEffect>
                                  </p:childTnLst>
                                </p:cTn>
                              </p:par>
                            </p:childTnLst>
                          </p:cTn>
                        </p:par>
                        <p:par>
                          <p:cTn id="99" fill="hold">
                            <p:stCondLst>
                              <p:cond delay="11000"/>
                            </p:stCondLst>
                            <p:childTnLst>
                              <p:par>
                                <p:cTn id="100" presetID="2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xEl>
                                              <p:pRg st="0" end="0"/>
                                            </p:txEl>
                                          </p:spTgt>
                                        </p:tgtEl>
                                        <p:attrNameLst>
                                          <p:attrName>style.visibility</p:attrName>
                                        </p:attrNameLst>
                                      </p:cBhvr>
                                      <p:to>
                                        <p:strVal val="visible"/>
                                      </p:to>
                                    </p:set>
                                    <p:animEffect transition="in" filter="wipe(down)">
                                      <p:cBhvr>
                                        <p:cTn id="102" dur="500"/>
                                        <p:tgtEl>
                                          <p:spTgt spid="54">
                                            <p:txEl>
                                              <p:pRg st="0" end="0"/>
                                            </p:txEl>
                                          </p:spTgt>
                                        </p:tgtEl>
                                      </p:cBhvr>
                                    </p:animEffect>
                                  </p:childTnLst>
                                </p:cTn>
                              </p:par>
                            </p:childTnLst>
                          </p:cTn>
                        </p:par>
                        <p:par>
                          <p:cTn id="103" fill="hold">
                            <p:stCondLst>
                              <p:cond delay="11500"/>
                            </p:stCondLst>
                            <p:childTnLst>
                              <p:par>
                                <p:cTn id="104" presetID="2" presetClass="entr" presetSubtype="4" accel="50000" decel="5000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childTnLst>
                          </p:cTn>
                        </p:par>
                        <p:par>
                          <p:cTn id="108" fill="hold">
                            <p:stCondLst>
                              <p:cond delay="12000"/>
                            </p:stCondLst>
                            <p:childTnLst>
                              <p:par>
                                <p:cTn id="109" presetID="12" presetClass="entr" presetSubtype="4" fill="hold" grpId="0"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slide(fromBottom)">
                                      <p:cBhvr>
                                        <p:cTn id="111" dur="500"/>
                                        <p:tgtEl>
                                          <p:spTgt spid="55"/>
                                        </p:tgtEl>
                                      </p:cBhvr>
                                    </p:animEffect>
                                  </p:childTnLst>
                                </p:cTn>
                              </p:par>
                            </p:childTnLst>
                          </p:cTn>
                        </p:par>
                        <p:par>
                          <p:cTn id="112" fill="hold">
                            <p:stCondLst>
                              <p:cond delay="12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57">
                                            <p:txEl>
                                              <p:pRg st="0" end="0"/>
                                            </p:txEl>
                                          </p:spTgt>
                                        </p:tgtEl>
                                        <p:attrNameLst>
                                          <p:attrName>style.visibility</p:attrName>
                                        </p:attrNameLst>
                                      </p:cBhvr>
                                      <p:to>
                                        <p:strVal val="visible"/>
                                      </p:to>
                                    </p:set>
                                    <p:animEffect transition="in" filter="wipe(down)">
                                      <p:cBhvr>
                                        <p:cTn id="115"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Rectangle 17"/>
          <p:cNvSpPr/>
          <p:nvPr userDrawn="1"/>
        </p:nvSpPr>
        <p:spPr>
          <a:xfrm>
            <a:off x="-6774" y="1181099"/>
            <a:ext cx="1832695" cy="16573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Text Placeholder 3"/>
          <p:cNvSpPr>
            <a:spLocks noGrp="1"/>
          </p:cNvSpPr>
          <p:nvPr>
            <p:ph type="body" sz="half" idx="15"/>
          </p:nvPr>
        </p:nvSpPr>
        <p:spPr>
          <a:xfrm>
            <a:off x="97369"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7" name="Text Placeholder 3"/>
          <p:cNvSpPr>
            <a:spLocks noGrp="1"/>
          </p:cNvSpPr>
          <p:nvPr>
            <p:ph type="body" sz="half" idx="17"/>
          </p:nvPr>
        </p:nvSpPr>
        <p:spPr>
          <a:xfrm>
            <a:off x="94922" y="1371600"/>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8" name="Picture Placeholder 7"/>
          <p:cNvSpPr>
            <a:spLocks noGrp="1"/>
          </p:cNvSpPr>
          <p:nvPr>
            <p:ph type="pic" sz="quarter" idx="18" hasCustomPrompt="1"/>
          </p:nvPr>
        </p:nvSpPr>
        <p:spPr>
          <a:xfrm>
            <a:off x="-3387" y="2838451"/>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9" name="Rectangle 48"/>
          <p:cNvSpPr/>
          <p:nvPr userDrawn="1"/>
        </p:nvSpPr>
        <p:spPr>
          <a:xfrm>
            <a:off x="1825921" y="2838450"/>
            <a:ext cx="1832695" cy="1657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19"/>
          </p:nvPr>
        </p:nvSpPr>
        <p:spPr>
          <a:xfrm>
            <a:off x="1930064" y="323490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1" name="Text Placeholder 3"/>
          <p:cNvSpPr>
            <a:spLocks noGrp="1"/>
          </p:cNvSpPr>
          <p:nvPr>
            <p:ph type="body" sz="half" idx="20"/>
          </p:nvPr>
        </p:nvSpPr>
        <p:spPr>
          <a:xfrm>
            <a:off x="1927617" y="302895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Picture Placeholder 7"/>
          <p:cNvSpPr>
            <a:spLocks noGrp="1"/>
          </p:cNvSpPr>
          <p:nvPr>
            <p:ph type="pic" sz="quarter" idx="21" hasCustomPrompt="1"/>
          </p:nvPr>
        </p:nvSpPr>
        <p:spPr>
          <a:xfrm>
            <a:off x="1829308" y="1181100"/>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1" name="Rectangle 60"/>
          <p:cNvSpPr/>
          <p:nvPr userDrawn="1"/>
        </p:nvSpPr>
        <p:spPr>
          <a:xfrm>
            <a:off x="3655229" y="1181099"/>
            <a:ext cx="1832695" cy="1657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Text Placeholder 3"/>
          <p:cNvSpPr>
            <a:spLocks noGrp="1"/>
          </p:cNvSpPr>
          <p:nvPr>
            <p:ph type="body" sz="half" idx="22"/>
          </p:nvPr>
        </p:nvSpPr>
        <p:spPr>
          <a:xfrm>
            <a:off x="3759372"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3" name="Text Placeholder 3"/>
          <p:cNvSpPr>
            <a:spLocks noGrp="1"/>
          </p:cNvSpPr>
          <p:nvPr>
            <p:ph type="body" sz="half" idx="23"/>
          </p:nvPr>
        </p:nvSpPr>
        <p:spPr>
          <a:xfrm>
            <a:off x="3756925" y="1371600"/>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4" name="Picture Placeholder 7"/>
          <p:cNvSpPr>
            <a:spLocks noGrp="1"/>
          </p:cNvSpPr>
          <p:nvPr>
            <p:ph type="pic" sz="quarter" idx="24" hasCustomPrompt="1"/>
          </p:nvPr>
        </p:nvSpPr>
        <p:spPr>
          <a:xfrm>
            <a:off x="3658616" y="2838451"/>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5" name="Rectangle 64"/>
          <p:cNvSpPr/>
          <p:nvPr userDrawn="1"/>
        </p:nvSpPr>
        <p:spPr>
          <a:xfrm>
            <a:off x="5487924" y="2838450"/>
            <a:ext cx="1832695" cy="16573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6" name="Text Placeholder 3"/>
          <p:cNvSpPr>
            <a:spLocks noGrp="1"/>
          </p:cNvSpPr>
          <p:nvPr>
            <p:ph type="body" sz="half" idx="25"/>
          </p:nvPr>
        </p:nvSpPr>
        <p:spPr>
          <a:xfrm>
            <a:off x="5592067" y="323490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7" name="Text Placeholder 3"/>
          <p:cNvSpPr>
            <a:spLocks noGrp="1"/>
          </p:cNvSpPr>
          <p:nvPr>
            <p:ph type="body" sz="half" idx="26"/>
          </p:nvPr>
        </p:nvSpPr>
        <p:spPr>
          <a:xfrm>
            <a:off x="5589620" y="302895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7" hasCustomPrompt="1"/>
          </p:nvPr>
        </p:nvSpPr>
        <p:spPr>
          <a:xfrm>
            <a:off x="5491311" y="1181100"/>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9" name="Rectangle 68"/>
          <p:cNvSpPr/>
          <p:nvPr userDrawn="1"/>
        </p:nvSpPr>
        <p:spPr>
          <a:xfrm>
            <a:off x="7311305" y="1181099"/>
            <a:ext cx="1832695" cy="16573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Text Placeholder 3"/>
          <p:cNvSpPr>
            <a:spLocks noGrp="1"/>
          </p:cNvSpPr>
          <p:nvPr>
            <p:ph type="body" sz="half" idx="28"/>
          </p:nvPr>
        </p:nvSpPr>
        <p:spPr>
          <a:xfrm>
            <a:off x="7415448"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1" name="Text Placeholder 3"/>
          <p:cNvSpPr>
            <a:spLocks noGrp="1"/>
          </p:cNvSpPr>
          <p:nvPr>
            <p:ph type="body" sz="half" idx="29"/>
          </p:nvPr>
        </p:nvSpPr>
        <p:spPr>
          <a:xfrm>
            <a:off x="7413001" y="1371600"/>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2" name="Picture Placeholder 7"/>
          <p:cNvSpPr>
            <a:spLocks noGrp="1"/>
          </p:cNvSpPr>
          <p:nvPr>
            <p:ph type="pic" sz="quarter" idx="30" hasCustomPrompt="1"/>
          </p:nvPr>
        </p:nvSpPr>
        <p:spPr>
          <a:xfrm>
            <a:off x="7314692" y="2838451"/>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62908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nodePh="1">
                                  <p:stCondLst>
                                    <p:cond delay="0"/>
                                  </p:stCondLst>
                                  <p:endCondLst>
                                    <p:cond evt="begin" delay="0">
                                      <p:tn val="18"/>
                                    </p:cond>
                                  </p:end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46">
                                            <p:txEl>
                                              <p:pRg st="0" end="0"/>
                                            </p:txEl>
                                          </p:spTgt>
                                        </p:tgtEl>
                                        <p:attrNameLst>
                                          <p:attrName>style.visibility</p:attrName>
                                        </p:attrNameLst>
                                      </p:cBhvr>
                                      <p:to>
                                        <p:strVal val="visible"/>
                                      </p:to>
                                    </p:set>
                                    <p:anim calcmode="lin" valueType="num">
                                      <p:cBhvr additive="base">
                                        <p:cTn id="2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51">
                                            <p:txEl>
                                              <p:pRg st="0" end="0"/>
                                            </p:txEl>
                                          </p:spTgt>
                                        </p:tgtEl>
                                        <p:attrNameLst>
                                          <p:attrName>style.visibility</p:attrName>
                                        </p:attrNameLst>
                                      </p:cBhvr>
                                      <p:to>
                                        <p:strVal val="visible"/>
                                      </p:to>
                                    </p:set>
                                    <p:anim calcmode="lin" valueType="num">
                                      <p:cBhvr additive="base">
                                        <p:cTn id="4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nodePh="1">
                                  <p:stCondLst>
                                    <p:cond delay="0"/>
                                  </p:stCondLst>
                                  <p:endCondLst>
                                    <p:cond evt="begin" delay="0">
                                      <p:tn val="43"/>
                                    </p:cond>
                                  </p:endCondLst>
                                  <p:childTnLst>
                                    <p:set>
                                      <p:cBhvr>
                                        <p:cTn id="44" dur="1" fill="hold">
                                          <p:stCondLst>
                                            <p:cond delay="0"/>
                                          </p:stCondLst>
                                        </p:cTn>
                                        <p:tgtEl>
                                          <p:spTgt spid="50">
                                            <p:txEl>
                                              <p:pRg st="0" end="0"/>
                                            </p:txEl>
                                          </p:spTgt>
                                        </p:tgtEl>
                                        <p:attrNameLst>
                                          <p:attrName>style.visibility</p:attrName>
                                        </p:attrNameLst>
                                      </p:cBhvr>
                                      <p:to>
                                        <p:strVal val="visible"/>
                                      </p:to>
                                    </p:set>
                                    <p:anim calcmode="lin" valueType="num">
                                      <p:cBhvr additive="base">
                                        <p:cTn id="4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fill="hold"/>
                                        <p:tgtEl>
                                          <p:spTgt spid="60"/>
                                        </p:tgtEl>
                                        <p:attrNameLst>
                                          <p:attrName>ppt_x</p:attrName>
                                        </p:attrNameLst>
                                      </p:cBhvr>
                                      <p:tavLst>
                                        <p:tav tm="0">
                                          <p:val>
                                            <p:strVal val="#ppt_x"/>
                                          </p:val>
                                        </p:tav>
                                        <p:tav tm="100000">
                                          <p:val>
                                            <p:strVal val="#ppt_x"/>
                                          </p:val>
                                        </p:tav>
                                      </p:tavLst>
                                    </p:anim>
                                    <p:anim calcmode="lin" valueType="num">
                                      <p:cBhvr additive="base">
                                        <p:cTn id="51" dur="500" fill="hold"/>
                                        <p:tgtEl>
                                          <p:spTgt spid="60"/>
                                        </p:tgtEl>
                                        <p:attrNameLst>
                                          <p:attrName>ppt_y</p:attrName>
                                        </p:attrNameLst>
                                      </p:cBhvr>
                                      <p:tavLst>
                                        <p:tav tm="0">
                                          <p:val>
                                            <p:strVal val="0-#ppt_h/2"/>
                                          </p:val>
                                        </p:tav>
                                        <p:tav tm="100000">
                                          <p:val>
                                            <p:strVal val="#ppt_y"/>
                                          </p:val>
                                        </p:tav>
                                      </p:tavLst>
                                    </p:anim>
                                  </p:childTnLst>
                                </p:cTn>
                              </p:par>
                            </p:childTnLst>
                          </p:cTn>
                        </p:par>
                        <p:par>
                          <p:cTn id="52" fill="hold">
                            <p:stCondLst>
                              <p:cond delay="5000"/>
                            </p:stCondLst>
                            <p:childTnLst>
                              <p:par>
                                <p:cTn id="53" presetID="2" presetClass="entr" presetSubtype="1" accel="50000" decel="50000"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0-#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nodePh="1">
                                  <p:stCondLst>
                                    <p:cond delay="0"/>
                                  </p:stCondLst>
                                  <p:endCondLst>
                                    <p:cond evt="begin" delay="0">
                                      <p:tn val="58"/>
                                    </p:cond>
                                  </p:endCondLst>
                                  <p:childTnLst>
                                    <p:set>
                                      <p:cBhvr>
                                        <p:cTn id="59" dur="1" fill="hold">
                                          <p:stCondLst>
                                            <p:cond delay="0"/>
                                          </p:stCondLst>
                                        </p:cTn>
                                        <p:tgtEl>
                                          <p:spTgt spid="63">
                                            <p:txEl>
                                              <p:pRg st="0" end="0"/>
                                            </p:txEl>
                                          </p:spTgt>
                                        </p:tgtEl>
                                        <p:attrNameLst>
                                          <p:attrName>style.visibility</p:attrName>
                                        </p:attrNameLst>
                                      </p:cBhvr>
                                      <p:to>
                                        <p:strVal val="visible"/>
                                      </p:to>
                                    </p:set>
                                    <p:anim calcmode="lin" valueType="num">
                                      <p:cBhvr additive="base">
                                        <p:cTn id="6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3">
                                            <p:txEl>
                                              <p:pRg st="0" end="0"/>
                                            </p:txEl>
                                          </p:spTgt>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nodePh="1">
                                  <p:stCondLst>
                                    <p:cond delay="0"/>
                                  </p:stCondLst>
                                  <p:endCondLst>
                                    <p:cond evt="begin" delay="0">
                                      <p:tn val="63"/>
                                    </p:cond>
                                  </p:endCondLst>
                                  <p:childTnLst>
                                    <p:set>
                                      <p:cBhvr>
                                        <p:cTn id="64" dur="1" fill="hold">
                                          <p:stCondLst>
                                            <p:cond delay="0"/>
                                          </p:stCondLst>
                                        </p:cTn>
                                        <p:tgtEl>
                                          <p:spTgt spid="62">
                                            <p:txEl>
                                              <p:pRg st="0" end="0"/>
                                            </p:txEl>
                                          </p:spTgt>
                                        </p:tgtEl>
                                        <p:attrNameLst>
                                          <p:attrName>style.visibility</p:attrName>
                                        </p:attrNameLst>
                                      </p:cBhvr>
                                      <p:to>
                                        <p:strVal val="visible"/>
                                      </p:to>
                                    </p:set>
                                    <p:anim calcmode="lin" valueType="num">
                                      <p:cBhvr additive="base">
                                        <p:cTn id="65"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2" presetClass="entr" presetSubtype="4" accel="50000" decel="50000"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fill="hold"/>
                                        <p:tgtEl>
                                          <p:spTgt spid="65"/>
                                        </p:tgtEl>
                                        <p:attrNameLst>
                                          <p:attrName>ppt_x</p:attrName>
                                        </p:attrNameLst>
                                      </p:cBhvr>
                                      <p:tavLst>
                                        <p:tav tm="0">
                                          <p:val>
                                            <p:strVal val="#ppt_x"/>
                                          </p:val>
                                        </p:tav>
                                        <p:tav tm="100000">
                                          <p:val>
                                            <p:strVal val="#ppt_x"/>
                                          </p:val>
                                        </p:tav>
                                      </p:tavLst>
                                    </p:anim>
                                    <p:anim calcmode="lin" valueType="num">
                                      <p:cBhvr additive="base">
                                        <p:cTn id="76" dur="500" fill="hold"/>
                                        <p:tgtEl>
                                          <p:spTgt spid="65"/>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 presetClass="entr" presetSubtype="4" accel="50000" decel="50000" fill="hold" grpId="0" nodeType="afterEffect" nodePh="1">
                                  <p:stCondLst>
                                    <p:cond delay="0"/>
                                  </p:stCondLst>
                                  <p:endCondLst>
                                    <p:cond evt="begin" delay="0">
                                      <p:tn val="78"/>
                                    </p:cond>
                                  </p:end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additive="base">
                                        <p:cTn id="80"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66">
                                            <p:txEl>
                                              <p:pRg st="0" end="0"/>
                                            </p:txEl>
                                          </p:spTgt>
                                        </p:tgtEl>
                                        <p:attrNameLst>
                                          <p:attrName>style.visibility</p:attrName>
                                        </p:attrNameLst>
                                      </p:cBhvr>
                                      <p:to>
                                        <p:strVal val="visible"/>
                                      </p:to>
                                    </p:set>
                                    <p:anim calcmode="lin" valueType="num">
                                      <p:cBhvr additive="base">
                                        <p:cTn id="85"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2" presetClass="entr" presetSubtype="1" accel="50000" decel="50000" fill="hold" grpId="0"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ppt_x"/>
                                          </p:val>
                                        </p:tav>
                                        <p:tav tm="100000">
                                          <p:val>
                                            <p:strVal val="#ppt_x"/>
                                          </p:val>
                                        </p:tav>
                                      </p:tavLst>
                                    </p:anim>
                                    <p:anim calcmode="lin" valueType="num">
                                      <p:cBhvr additive="base">
                                        <p:cTn id="91" dur="500" fill="hold"/>
                                        <p:tgtEl>
                                          <p:spTgt spid="68"/>
                                        </p:tgtEl>
                                        <p:attrNameLst>
                                          <p:attrName>ppt_y</p:attrName>
                                        </p:attrNameLst>
                                      </p:cBhvr>
                                      <p:tavLst>
                                        <p:tav tm="0">
                                          <p:val>
                                            <p:strVal val="0-#ppt_h/2"/>
                                          </p:val>
                                        </p:tav>
                                        <p:tav tm="100000">
                                          <p:val>
                                            <p:strVal val="#ppt_y"/>
                                          </p:val>
                                        </p:tav>
                                      </p:tavLst>
                                    </p:anim>
                                  </p:childTnLst>
                                </p:cTn>
                              </p:par>
                            </p:childTnLst>
                          </p:cTn>
                        </p:par>
                        <p:par>
                          <p:cTn id="92" fill="hold">
                            <p:stCondLst>
                              <p:cond delay="9000"/>
                            </p:stCondLst>
                            <p:childTnLst>
                              <p:par>
                                <p:cTn id="93" presetID="2" presetClass="entr" presetSubtype="1" accel="50000" decel="50000" fill="hold" grpId="0" nodeType="after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0-#ppt_h/2"/>
                                          </p:val>
                                        </p:tav>
                                        <p:tav tm="100000">
                                          <p:val>
                                            <p:strVal val="#ppt_y"/>
                                          </p:val>
                                        </p:tav>
                                      </p:tavLst>
                                    </p:anim>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additive="base">
                                        <p:cTn id="100"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71">
                                            <p:txEl>
                                              <p:pRg st="0" end="0"/>
                                            </p:txEl>
                                          </p:spTgt>
                                        </p:tgtEl>
                                        <p:attrNameLst>
                                          <p:attrName>ppt_y</p:attrName>
                                        </p:attrNameLst>
                                      </p:cBhvr>
                                      <p:tavLst>
                                        <p:tav tm="0">
                                          <p:val>
                                            <p:strVal val="1+#ppt_h/2"/>
                                          </p:val>
                                        </p:tav>
                                        <p:tav tm="100000">
                                          <p:val>
                                            <p:strVal val="#ppt_y"/>
                                          </p:val>
                                        </p:tav>
                                      </p:tavLst>
                                    </p:anim>
                                  </p:childTnLst>
                                </p:cTn>
                              </p:par>
                            </p:childTnLst>
                          </p:cTn>
                        </p:par>
                        <p:par>
                          <p:cTn id="102" fill="hold">
                            <p:stCondLst>
                              <p:cond delay="10000"/>
                            </p:stCondLst>
                            <p:childTnLst>
                              <p:par>
                                <p:cTn id="103" presetID="2" presetClass="entr" presetSubtype="4" accel="50000" decel="50000" fill="hold" grpId="0" nodeType="afterEffect" nodePh="1">
                                  <p:stCondLst>
                                    <p:cond delay="0"/>
                                  </p:stCondLst>
                                  <p:endCondLst>
                                    <p:cond evt="begin" delay="0">
                                      <p:tn val="103"/>
                                    </p:cond>
                                  </p:end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additive="base">
                                        <p:cTn id="105"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10500"/>
                            </p:stCondLst>
                            <p:childTnLst>
                              <p:par>
                                <p:cTn id="108" presetID="2" presetClass="entr" presetSubtype="4" accel="50000" decel="50000" fill="hold" grpId="0" nodeType="after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4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animBg="1"/>
      <p:bldP spid="69" grpId="0" animBg="1"/>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1+#ppt_h/2"/>
                          </p:val>
                        </p:tav>
                        <p:tav tm="100000">
                          <p:val>
                            <p:strVal val="#ppt_y"/>
                          </p:val>
                        </p:tav>
                      </p:tavLst>
                    </p:anim>
                  </p:childTnLst>
                </p:cTn>
              </p:par>
            </p:tnLst>
          </p:tmpl>
        </p:tmplLst>
      </p:bldP>
      <p:bldP spid="72"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_2-Pics">
    <p:spTree>
      <p:nvGrpSpPr>
        <p:cNvPr id="1" name=""/>
        <p:cNvGrpSpPr/>
        <p:nvPr/>
      </p:nvGrpSpPr>
      <p:grpSpPr>
        <a:xfrm>
          <a:off x="0" y="0"/>
          <a:ext cx="0" cy="0"/>
          <a:chOff x="0" y="0"/>
          <a:chExt cx="0" cy="0"/>
        </a:xfrm>
      </p:grpSpPr>
      <p:sp>
        <p:nvSpPr>
          <p:cNvPr id="18" name="Rectangle 17"/>
          <p:cNvSpPr/>
          <p:nvPr userDrawn="1"/>
        </p:nvSpPr>
        <p:spPr>
          <a:xfrm>
            <a:off x="-5080" y="-9525"/>
            <a:ext cx="1832695" cy="1719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 Placeholder 3"/>
          <p:cNvSpPr>
            <a:spLocks noGrp="1"/>
          </p:cNvSpPr>
          <p:nvPr>
            <p:ph type="body" sz="half" idx="15"/>
          </p:nvPr>
        </p:nvSpPr>
        <p:spPr>
          <a:xfrm>
            <a:off x="97369"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4" name="Text Placeholder 3"/>
          <p:cNvSpPr>
            <a:spLocks noGrp="1"/>
          </p:cNvSpPr>
          <p:nvPr>
            <p:ph type="body" sz="half" idx="17"/>
          </p:nvPr>
        </p:nvSpPr>
        <p:spPr>
          <a:xfrm>
            <a:off x="94922" y="1907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18" hasCustomPrompt="1"/>
          </p:nvPr>
        </p:nvSpPr>
        <p:spPr>
          <a:xfrm>
            <a:off x="-3387"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Rectangle 56"/>
          <p:cNvSpPr/>
          <p:nvPr userDrawn="1"/>
        </p:nvSpPr>
        <p:spPr>
          <a:xfrm>
            <a:off x="1831003" y="1700597"/>
            <a:ext cx="1837774" cy="1719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Text Placeholder 3"/>
          <p:cNvSpPr>
            <a:spLocks noGrp="1"/>
          </p:cNvSpPr>
          <p:nvPr>
            <p:ph type="body" sz="half" idx="19"/>
          </p:nvPr>
        </p:nvSpPr>
        <p:spPr>
          <a:xfrm>
            <a:off x="1933451" y="2116300"/>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20"/>
          </p:nvPr>
        </p:nvSpPr>
        <p:spPr>
          <a:xfrm>
            <a:off x="1931004" y="1910348"/>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1" hasCustomPrompt="1"/>
          </p:nvPr>
        </p:nvSpPr>
        <p:spPr>
          <a:xfrm>
            <a:off x="1832695" y="-9525"/>
            <a:ext cx="1836082"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74" name="Rectangle 73"/>
          <p:cNvSpPr/>
          <p:nvPr userDrawn="1"/>
        </p:nvSpPr>
        <p:spPr>
          <a:xfrm>
            <a:off x="3667085" y="-9525"/>
            <a:ext cx="1837774" cy="17196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Text Placeholder 3"/>
          <p:cNvSpPr>
            <a:spLocks noGrp="1"/>
          </p:cNvSpPr>
          <p:nvPr>
            <p:ph type="body" sz="half" idx="22"/>
          </p:nvPr>
        </p:nvSpPr>
        <p:spPr>
          <a:xfrm>
            <a:off x="3769533"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6" name="Text Placeholder 3"/>
          <p:cNvSpPr>
            <a:spLocks noGrp="1"/>
          </p:cNvSpPr>
          <p:nvPr>
            <p:ph type="body" sz="half" idx="23"/>
          </p:nvPr>
        </p:nvSpPr>
        <p:spPr>
          <a:xfrm>
            <a:off x="3767086" y="1907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7" name="Picture Placeholder 7"/>
          <p:cNvSpPr>
            <a:spLocks noGrp="1"/>
          </p:cNvSpPr>
          <p:nvPr>
            <p:ph type="pic" sz="quarter" idx="24" hasCustomPrompt="1"/>
          </p:nvPr>
        </p:nvSpPr>
        <p:spPr>
          <a:xfrm>
            <a:off x="3668777"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78" name="Rectangle 77"/>
          <p:cNvSpPr/>
          <p:nvPr userDrawn="1"/>
        </p:nvSpPr>
        <p:spPr>
          <a:xfrm>
            <a:off x="5503167" y="1700597"/>
            <a:ext cx="1837774" cy="17196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25"/>
          </p:nvPr>
        </p:nvSpPr>
        <p:spPr>
          <a:xfrm>
            <a:off x="5605615" y="2116300"/>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0" name="Text Placeholder 3"/>
          <p:cNvSpPr>
            <a:spLocks noGrp="1"/>
          </p:cNvSpPr>
          <p:nvPr>
            <p:ph type="body" sz="half" idx="26"/>
          </p:nvPr>
        </p:nvSpPr>
        <p:spPr>
          <a:xfrm>
            <a:off x="5603168" y="1910348"/>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Picture Placeholder 7"/>
          <p:cNvSpPr>
            <a:spLocks noGrp="1"/>
          </p:cNvSpPr>
          <p:nvPr>
            <p:ph type="pic" sz="quarter" idx="27" hasCustomPrompt="1"/>
          </p:nvPr>
        </p:nvSpPr>
        <p:spPr>
          <a:xfrm>
            <a:off x="5504859" y="-9525"/>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82" name="Rectangle 81"/>
          <p:cNvSpPr/>
          <p:nvPr userDrawn="1"/>
        </p:nvSpPr>
        <p:spPr>
          <a:xfrm>
            <a:off x="7339248" y="-9525"/>
            <a:ext cx="1832695" cy="17196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3" name="Text Placeholder 3"/>
          <p:cNvSpPr>
            <a:spLocks noGrp="1"/>
          </p:cNvSpPr>
          <p:nvPr>
            <p:ph type="body" sz="half" idx="28"/>
          </p:nvPr>
        </p:nvSpPr>
        <p:spPr>
          <a:xfrm>
            <a:off x="7441697"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4" name="Text Placeholder 3"/>
          <p:cNvSpPr>
            <a:spLocks noGrp="1"/>
          </p:cNvSpPr>
          <p:nvPr>
            <p:ph type="body" sz="half" idx="29"/>
          </p:nvPr>
        </p:nvSpPr>
        <p:spPr>
          <a:xfrm>
            <a:off x="7439250" y="1907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30" hasCustomPrompt="1"/>
          </p:nvPr>
        </p:nvSpPr>
        <p:spPr>
          <a:xfrm>
            <a:off x="7340941"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86" name="Rectangle 85"/>
          <p:cNvSpPr/>
          <p:nvPr userDrawn="1"/>
        </p:nvSpPr>
        <p:spPr>
          <a:xfrm>
            <a:off x="-5079" y="3429769"/>
            <a:ext cx="1837774" cy="17196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1"/>
          </p:nvPr>
        </p:nvSpPr>
        <p:spPr>
          <a:xfrm>
            <a:off x="97369"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8" name="Text Placeholder 3"/>
          <p:cNvSpPr>
            <a:spLocks noGrp="1"/>
          </p:cNvSpPr>
          <p:nvPr>
            <p:ph type="body" sz="half" idx="32"/>
          </p:nvPr>
        </p:nvSpPr>
        <p:spPr>
          <a:xfrm>
            <a:off x="94922"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9" name="Picture Placeholder 7"/>
          <p:cNvSpPr>
            <a:spLocks noGrp="1"/>
          </p:cNvSpPr>
          <p:nvPr>
            <p:ph type="pic" sz="quarter" idx="33" hasCustomPrompt="1"/>
          </p:nvPr>
        </p:nvSpPr>
        <p:spPr>
          <a:xfrm>
            <a:off x="1832695" y="3420244"/>
            <a:ext cx="1829308" cy="172917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90" name="Rectangle 89"/>
          <p:cNvSpPr/>
          <p:nvPr userDrawn="1"/>
        </p:nvSpPr>
        <p:spPr>
          <a:xfrm>
            <a:off x="3667085" y="3420244"/>
            <a:ext cx="1837774" cy="1729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Text Placeholder 3"/>
          <p:cNvSpPr>
            <a:spLocks noGrp="1"/>
          </p:cNvSpPr>
          <p:nvPr>
            <p:ph type="body" sz="half" idx="34"/>
          </p:nvPr>
        </p:nvSpPr>
        <p:spPr>
          <a:xfrm>
            <a:off x="3769533"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2" name="Text Placeholder 3"/>
          <p:cNvSpPr>
            <a:spLocks noGrp="1"/>
          </p:cNvSpPr>
          <p:nvPr>
            <p:ph type="body" sz="half" idx="35"/>
          </p:nvPr>
        </p:nvSpPr>
        <p:spPr>
          <a:xfrm>
            <a:off x="3767086"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93" name="Picture Placeholder 7"/>
          <p:cNvSpPr>
            <a:spLocks noGrp="1"/>
          </p:cNvSpPr>
          <p:nvPr>
            <p:ph type="pic" sz="quarter" idx="36" hasCustomPrompt="1"/>
          </p:nvPr>
        </p:nvSpPr>
        <p:spPr>
          <a:xfrm>
            <a:off x="5504859" y="3420244"/>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94" name="Rectangle 93"/>
          <p:cNvSpPr/>
          <p:nvPr userDrawn="1"/>
        </p:nvSpPr>
        <p:spPr>
          <a:xfrm>
            <a:off x="7339248" y="3429769"/>
            <a:ext cx="1832695" cy="17196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Text Placeholder 3"/>
          <p:cNvSpPr>
            <a:spLocks noGrp="1"/>
          </p:cNvSpPr>
          <p:nvPr>
            <p:ph type="body" sz="half" idx="37"/>
          </p:nvPr>
        </p:nvSpPr>
        <p:spPr>
          <a:xfrm>
            <a:off x="7441697"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6" name="Text Placeholder 3"/>
          <p:cNvSpPr>
            <a:spLocks noGrp="1"/>
          </p:cNvSpPr>
          <p:nvPr>
            <p:ph type="body" sz="half" idx="38"/>
          </p:nvPr>
        </p:nvSpPr>
        <p:spPr>
          <a:xfrm>
            <a:off x="7439250"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64060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1" fill="hold" grpId="0" nodeType="afterEffect" nodePh="1">
                                  <p:stCondLst>
                                    <p:cond delay="0"/>
                                  </p:stCondLst>
                                  <p:endCondLst>
                                    <p:cond evt="begin" delay="0">
                                      <p:tn val="11"/>
                                    </p:cond>
                                  </p:end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wipe(up)">
                                      <p:cBhvr>
                                        <p:cTn id="13" dur="500"/>
                                        <p:tgtEl>
                                          <p:spTgt spid="54">
                                            <p:txEl>
                                              <p:pRg st="0" end="0"/>
                                            </p:txEl>
                                          </p:spTgt>
                                        </p:tgtEl>
                                      </p:cBhvr>
                                    </p:animEffect>
                                  </p:childTnLst>
                                </p:cTn>
                              </p:par>
                            </p:childTnLst>
                          </p:cTn>
                        </p:par>
                        <p:par>
                          <p:cTn id="14" fill="hold">
                            <p:stCondLst>
                              <p:cond delay="1000"/>
                            </p:stCondLst>
                            <p:childTnLst>
                              <p:par>
                                <p:cTn id="15" presetID="22" presetClass="entr" presetSubtype="1" fill="hold" grpId="0" nodeType="afterEffect" nodePh="1">
                                  <p:stCondLst>
                                    <p:cond delay="0"/>
                                  </p:stCondLst>
                                  <p:endCondLst>
                                    <p:cond evt="begin" delay="0">
                                      <p:tn val="15"/>
                                    </p:cond>
                                  </p:endCondLst>
                                  <p:childTnLst>
                                    <p:set>
                                      <p:cBhvr>
                                        <p:cTn id="16" dur="1" fill="hold">
                                          <p:stCondLst>
                                            <p:cond delay="0"/>
                                          </p:stCondLst>
                                        </p:cTn>
                                        <p:tgtEl>
                                          <p:spTgt spid="53">
                                            <p:txEl>
                                              <p:pRg st="0" end="0"/>
                                            </p:txEl>
                                          </p:spTgt>
                                        </p:tgtEl>
                                        <p:attrNameLst>
                                          <p:attrName>style.visibility</p:attrName>
                                        </p:attrNameLst>
                                      </p:cBhvr>
                                      <p:to>
                                        <p:strVal val="visible"/>
                                      </p:to>
                                    </p:set>
                                    <p:animEffect transition="in" filter="wipe(up)">
                                      <p:cBhvr>
                                        <p:cTn id="17" dur="500"/>
                                        <p:tgtEl>
                                          <p:spTgt spid="53">
                                            <p:txEl>
                                              <p:pRg st="0" end="0"/>
                                            </p:txEl>
                                          </p:spTgt>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wipe(up)">
                                      <p:cBhvr>
                                        <p:cTn id="31" dur="500"/>
                                        <p:tgtEl>
                                          <p:spTgt spid="59">
                                            <p:txEl>
                                              <p:pRg st="0" end="0"/>
                                            </p:txEl>
                                          </p:spTgt>
                                        </p:tgtEl>
                                      </p:cBhvr>
                                    </p:animEffect>
                                  </p:childTnLst>
                                </p:cTn>
                              </p:par>
                            </p:childTnLst>
                          </p:cTn>
                        </p:par>
                        <p:par>
                          <p:cTn id="32" fill="hold">
                            <p:stCondLst>
                              <p:cond delay="3000"/>
                            </p:stCondLst>
                            <p:childTnLst>
                              <p:par>
                                <p:cTn id="33" presetID="22" presetClass="entr" presetSubtype="1" fill="hold" grpId="0" nodeType="afterEffect" nodePh="1">
                                  <p:stCondLst>
                                    <p:cond delay="0"/>
                                  </p:stCondLst>
                                  <p:endCondLst>
                                    <p:cond evt="begin" delay="0">
                                      <p:tn val="33"/>
                                    </p:cond>
                                  </p:endCondLst>
                                  <p:childTnLst>
                                    <p:set>
                                      <p:cBhvr>
                                        <p:cTn id="34" dur="1" fill="hold">
                                          <p:stCondLst>
                                            <p:cond delay="0"/>
                                          </p:stCondLst>
                                        </p:cTn>
                                        <p:tgtEl>
                                          <p:spTgt spid="58">
                                            <p:txEl>
                                              <p:pRg st="0" end="0"/>
                                            </p:txEl>
                                          </p:spTgt>
                                        </p:tgtEl>
                                        <p:attrNameLst>
                                          <p:attrName>style.visibility</p:attrName>
                                        </p:attrNameLst>
                                      </p:cBhvr>
                                      <p:to>
                                        <p:strVal val="visible"/>
                                      </p:to>
                                    </p:set>
                                    <p:animEffect transition="in" filter="wipe(up)">
                                      <p:cBhvr>
                                        <p:cTn id="35" dur="500"/>
                                        <p:tgtEl>
                                          <p:spTgt spid="58">
                                            <p:txEl>
                                              <p:pRg st="0" end="0"/>
                                            </p:txEl>
                                          </p:spTgt>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500"/>
                                        <p:tgtEl>
                                          <p:spTgt spid="73"/>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500"/>
                            </p:stCondLst>
                            <p:childTnLst>
                              <p:par>
                                <p:cTn id="47" presetID="22" presetClass="entr" presetSubtype="1" fill="hold" grpId="0" nodeType="afterEffect" nodePh="1">
                                  <p:stCondLst>
                                    <p:cond delay="0"/>
                                  </p:stCondLst>
                                  <p:endCondLst>
                                    <p:cond evt="begin" delay="0">
                                      <p:tn val="47"/>
                                    </p:cond>
                                  </p:endCondLst>
                                  <p:childTnLst>
                                    <p:set>
                                      <p:cBhvr>
                                        <p:cTn id="48" dur="1" fill="hold">
                                          <p:stCondLst>
                                            <p:cond delay="0"/>
                                          </p:stCondLst>
                                        </p:cTn>
                                        <p:tgtEl>
                                          <p:spTgt spid="76">
                                            <p:txEl>
                                              <p:pRg st="0" end="0"/>
                                            </p:txEl>
                                          </p:spTgt>
                                        </p:tgtEl>
                                        <p:attrNameLst>
                                          <p:attrName>style.visibility</p:attrName>
                                        </p:attrNameLst>
                                      </p:cBhvr>
                                      <p:to>
                                        <p:strVal val="visible"/>
                                      </p:to>
                                    </p:set>
                                    <p:animEffect transition="in" filter="wipe(up)">
                                      <p:cBhvr>
                                        <p:cTn id="49" dur="500"/>
                                        <p:tgtEl>
                                          <p:spTgt spid="76">
                                            <p:txEl>
                                              <p:pRg st="0" end="0"/>
                                            </p:txEl>
                                          </p:spTgt>
                                        </p:tgtEl>
                                      </p:cBhvr>
                                    </p:animEffect>
                                  </p:childTnLst>
                                </p:cTn>
                              </p:par>
                            </p:childTnLst>
                          </p:cTn>
                        </p:par>
                        <p:par>
                          <p:cTn id="50" fill="hold">
                            <p:stCondLst>
                              <p:cond delay="5000"/>
                            </p:stCondLst>
                            <p:childTnLst>
                              <p:par>
                                <p:cTn id="51" presetID="22" presetClass="entr" presetSubtype="1" fill="hold" grpId="0" nodeType="afterEffect" nodePh="1">
                                  <p:stCondLst>
                                    <p:cond delay="0"/>
                                  </p:stCondLst>
                                  <p:endCondLst>
                                    <p:cond evt="begin" delay="0">
                                      <p:tn val="51"/>
                                    </p:cond>
                                  </p:endCondLst>
                                  <p:childTnLst>
                                    <p:set>
                                      <p:cBhvr>
                                        <p:cTn id="52" dur="1" fill="hold">
                                          <p:stCondLst>
                                            <p:cond delay="0"/>
                                          </p:stCondLst>
                                        </p:cTn>
                                        <p:tgtEl>
                                          <p:spTgt spid="75">
                                            <p:txEl>
                                              <p:pRg st="0" end="0"/>
                                            </p:txEl>
                                          </p:spTgt>
                                        </p:tgtEl>
                                        <p:attrNameLst>
                                          <p:attrName>style.visibility</p:attrName>
                                        </p:attrNameLst>
                                      </p:cBhvr>
                                      <p:to>
                                        <p:strVal val="visible"/>
                                      </p:to>
                                    </p:set>
                                    <p:animEffect transition="in" filter="wipe(up)">
                                      <p:cBhvr>
                                        <p:cTn id="53" dur="500"/>
                                        <p:tgtEl>
                                          <p:spTgt spid="75">
                                            <p:txEl>
                                              <p:pRg st="0" end="0"/>
                                            </p:txEl>
                                          </p:spTgt>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down)">
                                      <p:cBhvr>
                                        <p:cTn id="57" dur="500"/>
                                        <p:tgtEl>
                                          <p:spTgt spid="77"/>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par>
                          <p:cTn id="64" fill="hold">
                            <p:stCondLst>
                              <p:cond delay="65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80">
                                            <p:txEl>
                                              <p:pRg st="0" end="0"/>
                                            </p:txEl>
                                          </p:spTgt>
                                        </p:tgtEl>
                                        <p:attrNameLst>
                                          <p:attrName>style.visibility</p:attrName>
                                        </p:attrNameLst>
                                      </p:cBhvr>
                                      <p:to>
                                        <p:strVal val="visible"/>
                                      </p:to>
                                    </p:set>
                                    <p:animEffect transition="in" filter="wipe(up)">
                                      <p:cBhvr>
                                        <p:cTn id="67" dur="500"/>
                                        <p:tgtEl>
                                          <p:spTgt spid="80">
                                            <p:txEl>
                                              <p:pRg st="0" end="0"/>
                                            </p:txEl>
                                          </p:spTgt>
                                        </p:tgtEl>
                                      </p:cBhvr>
                                    </p:animEffect>
                                  </p:childTnLst>
                                </p:cTn>
                              </p:par>
                            </p:childTnLst>
                          </p:cTn>
                        </p:par>
                        <p:par>
                          <p:cTn id="68" fill="hold">
                            <p:stCondLst>
                              <p:cond delay="7000"/>
                            </p:stCondLst>
                            <p:childTnLst>
                              <p:par>
                                <p:cTn id="69" presetID="22" presetClass="entr" presetSubtype="1" fill="hold" grpId="0" nodeType="afterEffect" nodePh="1">
                                  <p:stCondLst>
                                    <p:cond delay="0"/>
                                  </p:stCondLst>
                                  <p:endCondLst>
                                    <p:cond evt="begin" delay="0">
                                      <p:tn val="69"/>
                                    </p:cond>
                                  </p:endCondLst>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up)">
                                      <p:cBhvr>
                                        <p:cTn id="71" dur="500"/>
                                        <p:tgtEl>
                                          <p:spTgt spid="79">
                                            <p:txEl>
                                              <p:pRg st="0" end="0"/>
                                            </p:txEl>
                                          </p:spTgt>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8000"/>
                            </p:stCondLst>
                            <p:childTnLst>
                              <p:par>
                                <p:cTn id="77" presetID="53" presetClass="entr" presetSubtype="0"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p:cTn id="79" dur="500" fill="hold"/>
                                        <p:tgtEl>
                                          <p:spTgt spid="82"/>
                                        </p:tgtEl>
                                        <p:attrNameLst>
                                          <p:attrName>ppt_w</p:attrName>
                                        </p:attrNameLst>
                                      </p:cBhvr>
                                      <p:tavLst>
                                        <p:tav tm="0">
                                          <p:val>
                                            <p:fltVal val="0"/>
                                          </p:val>
                                        </p:tav>
                                        <p:tav tm="100000">
                                          <p:val>
                                            <p:strVal val="#ppt_w"/>
                                          </p:val>
                                        </p:tav>
                                      </p:tavLst>
                                    </p:anim>
                                    <p:anim calcmode="lin" valueType="num">
                                      <p:cBhvr>
                                        <p:cTn id="80" dur="500" fill="hold"/>
                                        <p:tgtEl>
                                          <p:spTgt spid="82"/>
                                        </p:tgtEl>
                                        <p:attrNameLst>
                                          <p:attrName>ppt_h</p:attrName>
                                        </p:attrNameLst>
                                      </p:cBhvr>
                                      <p:tavLst>
                                        <p:tav tm="0">
                                          <p:val>
                                            <p:fltVal val="0"/>
                                          </p:val>
                                        </p:tav>
                                        <p:tav tm="100000">
                                          <p:val>
                                            <p:strVal val="#ppt_h"/>
                                          </p:val>
                                        </p:tav>
                                      </p:tavLst>
                                    </p:anim>
                                    <p:animEffect transition="in" filter="fade">
                                      <p:cBhvr>
                                        <p:cTn id="81" dur="500"/>
                                        <p:tgtEl>
                                          <p:spTgt spid="82"/>
                                        </p:tgtEl>
                                      </p:cBhvr>
                                    </p:animEffect>
                                  </p:childTnLst>
                                </p:cTn>
                              </p:par>
                            </p:childTnLst>
                          </p:cTn>
                        </p:par>
                        <p:par>
                          <p:cTn id="82" fill="hold">
                            <p:stCondLst>
                              <p:cond delay="8500"/>
                            </p:stCondLst>
                            <p:childTnLst>
                              <p:par>
                                <p:cTn id="83" presetID="22" presetClass="entr" presetSubtype="1" fill="hold" grpId="0" nodeType="afterEffect" nodePh="1">
                                  <p:stCondLst>
                                    <p:cond delay="0"/>
                                  </p:stCondLst>
                                  <p:endCondLst>
                                    <p:cond evt="begin" delay="0">
                                      <p:tn val="83"/>
                                    </p:cond>
                                  </p:endCondLst>
                                  <p:childTnLst>
                                    <p:set>
                                      <p:cBhvr>
                                        <p:cTn id="84" dur="1" fill="hold">
                                          <p:stCondLst>
                                            <p:cond delay="0"/>
                                          </p:stCondLst>
                                        </p:cTn>
                                        <p:tgtEl>
                                          <p:spTgt spid="84">
                                            <p:txEl>
                                              <p:pRg st="0" end="0"/>
                                            </p:txEl>
                                          </p:spTgt>
                                        </p:tgtEl>
                                        <p:attrNameLst>
                                          <p:attrName>style.visibility</p:attrName>
                                        </p:attrNameLst>
                                      </p:cBhvr>
                                      <p:to>
                                        <p:strVal val="visible"/>
                                      </p:to>
                                    </p:set>
                                    <p:animEffect transition="in" filter="wipe(up)">
                                      <p:cBhvr>
                                        <p:cTn id="85" dur="500"/>
                                        <p:tgtEl>
                                          <p:spTgt spid="84">
                                            <p:txEl>
                                              <p:pRg st="0" end="0"/>
                                            </p:txEl>
                                          </p:spTgt>
                                        </p:tgtEl>
                                      </p:cBhvr>
                                    </p:animEffect>
                                  </p:childTnLst>
                                </p:cTn>
                              </p:par>
                            </p:childTnLst>
                          </p:cTn>
                        </p:par>
                        <p:par>
                          <p:cTn id="86" fill="hold">
                            <p:stCondLst>
                              <p:cond delay="9000"/>
                            </p:stCondLst>
                            <p:childTnLst>
                              <p:par>
                                <p:cTn id="87" presetID="22" presetClass="entr" presetSubtype="1" fill="hold" grpId="0" nodeType="afterEffect" nodePh="1">
                                  <p:stCondLst>
                                    <p:cond delay="0"/>
                                  </p:stCondLst>
                                  <p:endCondLst>
                                    <p:cond evt="begin" delay="0">
                                      <p:tn val="87"/>
                                    </p:cond>
                                  </p:endCondLst>
                                  <p:childTnLst>
                                    <p:set>
                                      <p:cBhvr>
                                        <p:cTn id="88" dur="1" fill="hold">
                                          <p:stCondLst>
                                            <p:cond delay="0"/>
                                          </p:stCondLst>
                                        </p:cTn>
                                        <p:tgtEl>
                                          <p:spTgt spid="83">
                                            <p:txEl>
                                              <p:pRg st="0" end="0"/>
                                            </p:txEl>
                                          </p:spTgt>
                                        </p:tgtEl>
                                        <p:attrNameLst>
                                          <p:attrName>style.visibility</p:attrName>
                                        </p:attrNameLst>
                                      </p:cBhvr>
                                      <p:to>
                                        <p:strVal val="visible"/>
                                      </p:to>
                                    </p:set>
                                    <p:animEffect transition="in" filter="wipe(up)">
                                      <p:cBhvr>
                                        <p:cTn id="89" dur="500"/>
                                        <p:tgtEl>
                                          <p:spTgt spid="83">
                                            <p:txEl>
                                              <p:pRg st="0" end="0"/>
                                            </p:txEl>
                                          </p:spTgt>
                                        </p:tgtEl>
                                      </p:cBhvr>
                                    </p:animEffect>
                                  </p:childTnLst>
                                </p:cTn>
                              </p:par>
                            </p:childTnLst>
                          </p:cTn>
                        </p:par>
                        <p:par>
                          <p:cTn id="90" fill="hold">
                            <p:stCondLst>
                              <p:cond delay="9500"/>
                            </p:stCondLst>
                            <p:childTnLst>
                              <p:par>
                                <p:cTn id="91" presetID="22" presetClass="entr" presetSubtype="4"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wipe(down)">
                                      <p:cBhvr>
                                        <p:cTn id="93" dur="500"/>
                                        <p:tgtEl>
                                          <p:spTgt spid="85"/>
                                        </p:tgtEl>
                                      </p:cBhvr>
                                    </p:animEffect>
                                  </p:childTnLst>
                                </p:cTn>
                              </p:par>
                            </p:childTnLst>
                          </p:cTn>
                        </p:par>
                        <p:par>
                          <p:cTn id="94" fill="hold">
                            <p:stCondLst>
                              <p:cond delay="10000"/>
                            </p:stCondLst>
                            <p:childTnLst>
                              <p:par>
                                <p:cTn id="95" presetID="53" presetClass="entr" presetSubtype="0"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p:cTn id="97" dur="500" fill="hold"/>
                                        <p:tgtEl>
                                          <p:spTgt spid="86"/>
                                        </p:tgtEl>
                                        <p:attrNameLst>
                                          <p:attrName>ppt_w</p:attrName>
                                        </p:attrNameLst>
                                      </p:cBhvr>
                                      <p:tavLst>
                                        <p:tav tm="0">
                                          <p:val>
                                            <p:fltVal val="0"/>
                                          </p:val>
                                        </p:tav>
                                        <p:tav tm="100000">
                                          <p:val>
                                            <p:strVal val="#ppt_w"/>
                                          </p:val>
                                        </p:tav>
                                      </p:tavLst>
                                    </p:anim>
                                    <p:anim calcmode="lin" valueType="num">
                                      <p:cBhvr>
                                        <p:cTn id="98" dur="500" fill="hold"/>
                                        <p:tgtEl>
                                          <p:spTgt spid="86"/>
                                        </p:tgtEl>
                                        <p:attrNameLst>
                                          <p:attrName>ppt_h</p:attrName>
                                        </p:attrNameLst>
                                      </p:cBhvr>
                                      <p:tavLst>
                                        <p:tav tm="0">
                                          <p:val>
                                            <p:fltVal val="0"/>
                                          </p:val>
                                        </p:tav>
                                        <p:tav tm="100000">
                                          <p:val>
                                            <p:strVal val="#ppt_h"/>
                                          </p:val>
                                        </p:tav>
                                      </p:tavLst>
                                    </p:anim>
                                    <p:animEffect transition="in" filter="fade">
                                      <p:cBhvr>
                                        <p:cTn id="99" dur="500"/>
                                        <p:tgtEl>
                                          <p:spTgt spid="86"/>
                                        </p:tgtEl>
                                      </p:cBhvr>
                                    </p:animEffect>
                                  </p:childTnLst>
                                </p:cTn>
                              </p:par>
                            </p:childTnLst>
                          </p:cTn>
                        </p:par>
                        <p:par>
                          <p:cTn id="100" fill="hold">
                            <p:stCondLst>
                              <p:cond delay="10500"/>
                            </p:stCondLst>
                            <p:childTnLst>
                              <p:par>
                                <p:cTn id="101" presetID="22" presetClass="entr" presetSubtype="1" fill="hold" grpId="0" nodeType="afterEffect" nodePh="1">
                                  <p:stCondLst>
                                    <p:cond delay="0"/>
                                  </p:stCondLst>
                                  <p:endCondLst>
                                    <p:cond evt="begin" delay="0">
                                      <p:tn val="101"/>
                                    </p:cond>
                                  </p:endCondLst>
                                  <p:childTnLst>
                                    <p:set>
                                      <p:cBhvr>
                                        <p:cTn id="102" dur="1" fill="hold">
                                          <p:stCondLst>
                                            <p:cond delay="0"/>
                                          </p:stCondLst>
                                        </p:cTn>
                                        <p:tgtEl>
                                          <p:spTgt spid="88">
                                            <p:txEl>
                                              <p:pRg st="0" end="0"/>
                                            </p:txEl>
                                          </p:spTgt>
                                        </p:tgtEl>
                                        <p:attrNameLst>
                                          <p:attrName>style.visibility</p:attrName>
                                        </p:attrNameLst>
                                      </p:cBhvr>
                                      <p:to>
                                        <p:strVal val="visible"/>
                                      </p:to>
                                    </p:set>
                                    <p:animEffect transition="in" filter="wipe(up)">
                                      <p:cBhvr>
                                        <p:cTn id="103" dur="500"/>
                                        <p:tgtEl>
                                          <p:spTgt spid="88">
                                            <p:txEl>
                                              <p:pRg st="0" end="0"/>
                                            </p:txEl>
                                          </p:spTgt>
                                        </p:tgtEl>
                                      </p:cBhvr>
                                    </p:animEffect>
                                  </p:childTnLst>
                                </p:cTn>
                              </p:par>
                            </p:childTnLst>
                          </p:cTn>
                        </p:par>
                        <p:par>
                          <p:cTn id="104" fill="hold">
                            <p:stCondLst>
                              <p:cond delay="11000"/>
                            </p:stCondLst>
                            <p:childTnLst>
                              <p:par>
                                <p:cTn id="105" presetID="22" presetClass="entr" presetSubtype="1" fill="hold" grpId="0" nodeType="afterEffect" nodePh="1">
                                  <p:stCondLst>
                                    <p:cond delay="0"/>
                                  </p:stCondLst>
                                  <p:endCondLst>
                                    <p:cond evt="begin" delay="0">
                                      <p:tn val="105"/>
                                    </p:cond>
                                  </p:endCondLst>
                                  <p:childTnLst>
                                    <p:set>
                                      <p:cBhvr>
                                        <p:cTn id="106" dur="1" fill="hold">
                                          <p:stCondLst>
                                            <p:cond delay="0"/>
                                          </p:stCondLst>
                                        </p:cTn>
                                        <p:tgtEl>
                                          <p:spTgt spid="87">
                                            <p:txEl>
                                              <p:pRg st="0" end="0"/>
                                            </p:txEl>
                                          </p:spTgt>
                                        </p:tgtEl>
                                        <p:attrNameLst>
                                          <p:attrName>style.visibility</p:attrName>
                                        </p:attrNameLst>
                                      </p:cBhvr>
                                      <p:to>
                                        <p:strVal val="visible"/>
                                      </p:to>
                                    </p:set>
                                    <p:animEffect transition="in" filter="wipe(up)">
                                      <p:cBhvr>
                                        <p:cTn id="107" dur="500"/>
                                        <p:tgtEl>
                                          <p:spTgt spid="87">
                                            <p:txEl>
                                              <p:pRg st="0" end="0"/>
                                            </p:txEl>
                                          </p:spTgt>
                                        </p:tgtEl>
                                      </p:cBhvr>
                                    </p:animEffect>
                                  </p:childTnLst>
                                </p:cTn>
                              </p:par>
                            </p:childTnLst>
                          </p:cTn>
                        </p:par>
                        <p:par>
                          <p:cTn id="108" fill="hold">
                            <p:stCondLst>
                              <p:cond delay="11500"/>
                            </p:stCondLst>
                            <p:childTnLst>
                              <p:par>
                                <p:cTn id="109" presetID="22" presetClass="entr" presetSubtype="1"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up)">
                                      <p:cBhvr>
                                        <p:cTn id="111" dur="500"/>
                                        <p:tgtEl>
                                          <p:spTgt spid="89"/>
                                        </p:tgtEl>
                                      </p:cBhvr>
                                    </p:animEffect>
                                  </p:childTnLst>
                                </p:cTn>
                              </p:par>
                            </p:childTnLst>
                          </p:cTn>
                        </p:par>
                        <p:par>
                          <p:cTn id="112" fill="hold">
                            <p:stCondLst>
                              <p:cond delay="12000"/>
                            </p:stCondLst>
                            <p:childTnLst>
                              <p:par>
                                <p:cTn id="113" presetID="53" presetClass="entr" presetSubtype="0" fill="hold" grpId="0" nodeType="after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p:cTn id="115" dur="500" fill="hold"/>
                                        <p:tgtEl>
                                          <p:spTgt spid="90"/>
                                        </p:tgtEl>
                                        <p:attrNameLst>
                                          <p:attrName>ppt_w</p:attrName>
                                        </p:attrNameLst>
                                      </p:cBhvr>
                                      <p:tavLst>
                                        <p:tav tm="0">
                                          <p:val>
                                            <p:fltVal val="0"/>
                                          </p:val>
                                        </p:tav>
                                        <p:tav tm="100000">
                                          <p:val>
                                            <p:strVal val="#ppt_w"/>
                                          </p:val>
                                        </p:tav>
                                      </p:tavLst>
                                    </p:anim>
                                    <p:anim calcmode="lin" valueType="num">
                                      <p:cBhvr>
                                        <p:cTn id="116" dur="500" fill="hold"/>
                                        <p:tgtEl>
                                          <p:spTgt spid="90"/>
                                        </p:tgtEl>
                                        <p:attrNameLst>
                                          <p:attrName>ppt_h</p:attrName>
                                        </p:attrNameLst>
                                      </p:cBhvr>
                                      <p:tavLst>
                                        <p:tav tm="0">
                                          <p:val>
                                            <p:fltVal val="0"/>
                                          </p:val>
                                        </p:tav>
                                        <p:tav tm="100000">
                                          <p:val>
                                            <p:strVal val="#ppt_h"/>
                                          </p:val>
                                        </p:tav>
                                      </p:tavLst>
                                    </p:anim>
                                    <p:animEffect transition="in" filter="fade">
                                      <p:cBhvr>
                                        <p:cTn id="117" dur="500"/>
                                        <p:tgtEl>
                                          <p:spTgt spid="90"/>
                                        </p:tgtEl>
                                      </p:cBhvr>
                                    </p:animEffect>
                                  </p:childTnLst>
                                </p:cTn>
                              </p:par>
                            </p:childTnLst>
                          </p:cTn>
                        </p:par>
                        <p:par>
                          <p:cTn id="118" fill="hold">
                            <p:stCondLst>
                              <p:cond delay="12500"/>
                            </p:stCondLst>
                            <p:childTnLst>
                              <p:par>
                                <p:cTn id="119" presetID="22" presetClass="entr" presetSubtype="1" fill="hold" grpId="0" nodeType="afterEffect" nodePh="1">
                                  <p:stCondLst>
                                    <p:cond delay="0"/>
                                  </p:stCondLst>
                                  <p:endCondLst>
                                    <p:cond evt="begin" delay="0">
                                      <p:tn val="119"/>
                                    </p:cond>
                                  </p:endCondLst>
                                  <p:childTnLst>
                                    <p:set>
                                      <p:cBhvr>
                                        <p:cTn id="120" dur="1" fill="hold">
                                          <p:stCondLst>
                                            <p:cond delay="0"/>
                                          </p:stCondLst>
                                        </p:cTn>
                                        <p:tgtEl>
                                          <p:spTgt spid="92">
                                            <p:txEl>
                                              <p:pRg st="0" end="0"/>
                                            </p:txEl>
                                          </p:spTgt>
                                        </p:tgtEl>
                                        <p:attrNameLst>
                                          <p:attrName>style.visibility</p:attrName>
                                        </p:attrNameLst>
                                      </p:cBhvr>
                                      <p:to>
                                        <p:strVal val="visible"/>
                                      </p:to>
                                    </p:set>
                                    <p:animEffect transition="in" filter="wipe(up)">
                                      <p:cBhvr>
                                        <p:cTn id="121" dur="500"/>
                                        <p:tgtEl>
                                          <p:spTgt spid="92">
                                            <p:txEl>
                                              <p:pRg st="0" end="0"/>
                                            </p:txEl>
                                          </p:spTgt>
                                        </p:tgtEl>
                                      </p:cBhvr>
                                    </p:animEffect>
                                  </p:childTnLst>
                                </p:cTn>
                              </p:par>
                            </p:childTnLst>
                          </p:cTn>
                        </p:par>
                        <p:par>
                          <p:cTn id="122" fill="hold">
                            <p:stCondLst>
                              <p:cond delay="13000"/>
                            </p:stCondLst>
                            <p:childTnLst>
                              <p:par>
                                <p:cTn id="123" presetID="22" presetClass="entr" presetSubtype="1" fill="hold" grpId="0" nodeType="afterEffect" nodePh="1">
                                  <p:stCondLst>
                                    <p:cond delay="0"/>
                                  </p:stCondLst>
                                  <p:endCondLst>
                                    <p:cond evt="begin" delay="0">
                                      <p:tn val="123"/>
                                    </p:cond>
                                  </p:endCondLst>
                                  <p:childTnLst>
                                    <p:set>
                                      <p:cBhvr>
                                        <p:cTn id="124" dur="1" fill="hold">
                                          <p:stCondLst>
                                            <p:cond delay="0"/>
                                          </p:stCondLst>
                                        </p:cTn>
                                        <p:tgtEl>
                                          <p:spTgt spid="91">
                                            <p:txEl>
                                              <p:pRg st="0" end="0"/>
                                            </p:txEl>
                                          </p:spTgt>
                                        </p:tgtEl>
                                        <p:attrNameLst>
                                          <p:attrName>style.visibility</p:attrName>
                                        </p:attrNameLst>
                                      </p:cBhvr>
                                      <p:to>
                                        <p:strVal val="visible"/>
                                      </p:to>
                                    </p:set>
                                    <p:animEffect transition="in" filter="wipe(up)">
                                      <p:cBhvr>
                                        <p:cTn id="125" dur="500"/>
                                        <p:tgtEl>
                                          <p:spTgt spid="91">
                                            <p:txEl>
                                              <p:pRg st="0" end="0"/>
                                            </p:txEl>
                                          </p:spTgt>
                                        </p:tgtEl>
                                      </p:cBhvr>
                                    </p:animEffect>
                                  </p:childTnLst>
                                </p:cTn>
                              </p:par>
                            </p:childTnLst>
                          </p:cTn>
                        </p:par>
                        <p:par>
                          <p:cTn id="126" fill="hold">
                            <p:stCondLst>
                              <p:cond delay="13500"/>
                            </p:stCondLst>
                            <p:childTnLst>
                              <p:par>
                                <p:cTn id="127" presetID="22" presetClass="entr" presetSubtype="1"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up)">
                                      <p:cBhvr>
                                        <p:cTn id="129" dur="500"/>
                                        <p:tgtEl>
                                          <p:spTgt spid="93"/>
                                        </p:tgtEl>
                                      </p:cBhvr>
                                    </p:animEffect>
                                  </p:childTnLst>
                                </p:cTn>
                              </p:par>
                            </p:childTnLst>
                          </p:cTn>
                        </p:par>
                        <p:par>
                          <p:cTn id="130" fill="hold">
                            <p:stCondLst>
                              <p:cond delay="14000"/>
                            </p:stCondLst>
                            <p:childTnLst>
                              <p:par>
                                <p:cTn id="131" presetID="53" presetClass="entr" presetSubtype="0" fill="hold" grpId="0" nodeType="after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p:cTn id="133" dur="500" fill="hold"/>
                                        <p:tgtEl>
                                          <p:spTgt spid="94"/>
                                        </p:tgtEl>
                                        <p:attrNameLst>
                                          <p:attrName>ppt_w</p:attrName>
                                        </p:attrNameLst>
                                      </p:cBhvr>
                                      <p:tavLst>
                                        <p:tav tm="0">
                                          <p:val>
                                            <p:fltVal val="0"/>
                                          </p:val>
                                        </p:tav>
                                        <p:tav tm="100000">
                                          <p:val>
                                            <p:strVal val="#ppt_w"/>
                                          </p:val>
                                        </p:tav>
                                      </p:tavLst>
                                    </p:anim>
                                    <p:anim calcmode="lin" valueType="num">
                                      <p:cBhvr>
                                        <p:cTn id="134" dur="500" fill="hold"/>
                                        <p:tgtEl>
                                          <p:spTgt spid="94"/>
                                        </p:tgtEl>
                                        <p:attrNameLst>
                                          <p:attrName>ppt_h</p:attrName>
                                        </p:attrNameLst>
                                      </p:cBhvr>
                                      <p:tavLst>
                                        <p:tav tm="0">
                                          <p:val>
                                            <p:fltVal val="0"/>
                                          </p:val>
                                        </p:tav>
                                        <p:tav tm="100000">
                                          <p:val>
                                            <p:strVal val="#ppt_h"/>
                                          </p:val>
                                        </p:tav>
                                      </p:tavLst>
                                    </p:anim>
                                    <p:animEffect transition="in" filter="fade">
                                      <p:cBhvr>
                                        <p:cTn id="135" dur="500"/>
                                        <p:tgtEl>
                                          <p:spTgt spid="94"/>
                                        </p:tgtEl>
                                      </p:cBhvr>
                                    </p:animEffect>
                                  </p:childTnLst>
                                </p:cTn>
                              </p:par>
                            </p:childTnLst>
                          </p:cTn>
                        </p:par>
                        <p:par>
                          <p:cTn id="136" fill="hold">
                            <p:stCondLst>
                              <p:cond delay="14500"/>
                            </p:stCondLst>
                            <p:childTnLst>
                              <p:par>
                                <p:cTn id="137" presetID="22" presetClass="entr" presetSubtype="1" fill="hold" grpId="0" nodeType="afterEffect" nodePh="1">
                                  <p:stCondLst>
                                    <p:cond delay="0"/>
                                  </p:stCondLst>
                                  <p:endCondLst>
                                    <p:cond evt="begin" delay="0">
                                      <p:tn val="137"/>
                                    </p:cond>
                                  </p:endCondLst>
                                  <p:childTnLst>
                                    <p:set>
                                      <p:cBhvr>
                                        <p:cTn id="138" dur="1" fill="hold">
                                          <p:stCondLst>
                                            <p:cond delay="0"/>
                                          </p:stCondLst>
                                        </p:cTn>
                                        <p:tgtEl>
                                          <p:spTgt spid="96">
                                            <p:txEl>
                                              <p:pRg st="0" end="0"/>
                                            </p:txEl>
                                          </p:spTgt>
                                        </p:tgtEl>
                                        <p:attrNameLst>
                                          <p:attrName>style.visibility</p:attrName>
                                        </p:attrNameLst>
                                      </p:cBhvr>
                                      <p:to>
                                        <p:strVal val="visible"/>
                                      </p:to>
                                    </p:set>
                                    <p:animEffect transition="in" filter="wipe(up)">
                                      <p:cBhvr>
                                        <p:cTn id="139" dur="500"/>
                                        <p:tgtEl>
                                          <p:spTgt spid="96">
                                            <p:txEl>
                                              <p:pRg st="0" end="0"/>
                                            </p:txEl>
                                          </p:spTgt>
                                        </p:tgtEl>
                                      </p:cBhvr>
                                    </p:animEffect>
                                  </p:childTnLst>
                                </p:cTn>
                              </p:par>
                            </p:childTnLst>
                          </p:cTn>
                        </p:par>
                        <p:par>
                          <p:cTn id="140" fill="hold">
                            <p:stCondLst>
                              <p:cond delay="15000"/>
                            </p:stCondLst>
                            <p:childTnLst>
                              <p:par>
                                <p:cTn id="141" presetID="22" presetClass="entr" presetSubtype="1" fill="hold" grpId="0" nodeType="afterEffect" nodePh="1">
                                  <p:stCondLst>
                                    <p:cond delay="0"/>
                                  </p:stCondLst>
                                  <p:endCondLst>
                                    <p:cond evt="begin" delay="0">
                                      <p:tn val="141"/>
                                    </p:cond>
                                  </p:endCondLst>
                                  <p:childTnLst>
                                    <p:set>
                                      <p:cBhvr>
                                        <p:cTn id="142" dur="1" fill="hold">
                                          <p:stCondLst>
                                            <p:cond delay="0"/>
                                          </p:stCondLst>
                                        </p:cTn>
                                        <p:tgtEl>
                                          <p:spTgt spid="95">
                                            <p:txEl>
                                              <p:pRg st="0" end="0"/>
                                            </p:txEl>
                                          </p:spTgt>
                                        </p:tgtEl>
                                        <p:attrNameLst>
                                          <p:attrName>style.visibility</p:attrName>
                                        </p:attrNameLst>
                                      </p:cBhvr>
                                      <p:to>
                                        <p:strVal val="visible"/>
                                      </p:to>
                                    </p:set>
                                    <p:animEffect transition="in" filter="wipe(up)">
                                      <p:cBhvr>
                                        <p:cTn id="143"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P spid="56" grpId="0" animBg="1"/>
      <p:bldP spid="57" grpId="0" animBg="1"/>
      <p:bldP spid="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up)">
                      <p:cBhvr>
                        <p:cTn dur="500"/>
                        <p:tgtEl>
                          <p:spTgt spid="58"/>
                        </p:tgtEl>
                      </p:cBhvr>
                    </p:animEffect>
                  </p:childTnLst>
                </p:cTn>
              </p:par>
            </p:tnLst>
          </p:tmpl>
        </p:tmplLst>
      </p:bldP>
      <p:bldP spid="5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P spid="73" grpId="0" animBg="1"/>
      <p:bldP spid="74" grpId="0" animBg="1"/>
      <p:bldP spid="7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Effect transition="in" filter="wipe(up)">
                      <p:cBhvr>
                        <p:cTn dur="500"/>
                        <p:tgtEl>
                          <p:spTgt spid="75"/>
                        </p:tgtEl>
                      </p:cBhvr>
                    </p:animEffect>
                  </p:childTnLst>
                </p:cTn>
              </p:par>
            </p:tnLst>
          </p:tmpl>
        </p:tmplLst>
      </p:bldP>
      <p:bldP spid="7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up)">
                      <p:cBhvr>
                        <p:cTn dur="500"/>
                        <p:tgtEl>
                          <p:spTgt spid="76"/>
                        </p:tgtEl>
                      </p:cBhvr>
                    </p:animEffect>
                  </p:childTnLst>
                </p:cTn>
              </p:par>
            </p:tnLst>
          </p:tmpl>
        </p:tmplLst>
      </p:bldP>
      <p:bldP spid="77" grpId="0" animBg="1"/>
      <p:bldP spid="78" grpId="0" animBg="1"/>
      <p:bldP spid="7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up)">
                      <p:cBhvr>
                        <p:cTn dur="500"/>
                        <p:tgtEl>
                          <p:spTgt spid="79"/>
                        </p:tgtEl>
                      </p:cBhvr>
                    </p:animEffect>
                  </p:childTnLst>
                </p:cTn>
              </p:par>
            </p:tnLst>
          </p:tmpl>
        </p:tmplLst>
      </p:bldP>
      <p:bldP spid="8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up)">
                      <p:cBhvr>
                        <p:cTn dur="500"/>
                        <p:tgtEl>
                          <p:spTgt spid="80"/>
                        </p:tgtEl>
                      </p:cBhvr>
                    </p:animEffect>
                  </p:childTnLst>
                </p:cTn>
              </p:par>
            </p:tnLst>
          </p:tmpl>
        </p:tmplLst>
      </p:bldP>
      <p:bldP spid="81" grpId="0" animBg="1"/>
      <p:bldP spid="82" grpId="0" animBg="1"/>
      <p:bldP spid="8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up)">
                      <p:cBhvr>
                        <p:cTn dur="500"/>
                        <p:tgtEl>
                          <p:spTgt spid="83"/>
                        </p:tgtEl>
                      </p:cBhvr>
                    </p:animEffect>
                  </p:childTnLst>
                </p:cTn>
              </p:par>
            </p:tnLst>
          </p:tmpl>
        </p:tmplLst>
      </p:bldP>
      <p:bldP spid="8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animBg="1"/>
      <p:bldP spid="86" grpId="0" animBg="1"/>
      <p:bldP spid="87"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up)">
                      <p:cBhvr>
                        <p:cTn dur="500"/>
                        <p:tgtEl>
                          <p:spTgt spid="87"/>
                        </p:tgtEl>
                      </p:cBhvr>
                    </p:animEffect>
                  </p:childTnLst>
                </p:cTn>
              </p:par>
            </p:tnLst>
          </p:tmpl>
        </p:tmplLst>
      </p:bldP>
      <p:bldP spid="8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89" grpId="0" animBg="1"/>
      <p:bldP spid="90" grpId="0" animBg="1"/>
      <p:bldP spid="91"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1"/>
                        </p:tgtEl>
                        <p:attrNameLst>
                          <p:attrName>style.visibility</p:attrName>
                        </p:attrNameLst>
                      </p:cBhvr>
                      <p:to>
                        <p:strVal val="visible"/>
                      </p:to>
                    </p:set>
                    <p:animEffect transition="in" filter="wipe(up)">
                      <p:cBhvr>
                        <p:cTn dur="500"/>
                        <p:tgtEl>
                          <p:spTgt spid="91"/>
                        </p:tgtEl>
                      </p:cBhvr>
                    </p:animEffect>
                  </p:childTnLst>
                </p:cTn>
              </p:par>
            </p:tnLst>
          </p:tmpl>
        </p:tmplLst>
      </p:bldP>
      <p:bldP spid="9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2"/>
                        </p:tgtEl>
                        <p:attrNameLst>
                          <p:attrName>style.visibility</p:attrName>
                        </p:attrNameLst>
                      </p:cBhvr>
                      <p:to>
                        <p:strVal val="visible"/>
                      </p:to>
                    </p:set>
                    <p:animEffect transition="in" filter="wipe(up)">
                      <p:cBhvr>
                        <p:cTn dur="500"/>
                        <p:tgtEl>
                          <p:spTgt spid="92"/>
                        </p:tgtEl>
                      </p:cBhvr>
                    </p:animEffect>
                  </p:childTnLst>
                </p:cTn>
              </p:par>
            </p:tnLst>
          </p:tmpl>
        </p:tmplLst>
      </p:bldP>
      <p:bldP spid="93" grpId="0" animBg="1"/>
      <p:bldP spid="94" grpId="0" animBg="1"/>
      <p:bldP spid="9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5"/>
                        </p:tgtEl>
                        <p:attrNameLst>
                          <p:attrName>style.visibility</p:attrName>
                        </p:attrNameLst>
                      </p:cBhvr>
                      <p:to>
                        <p:strVal val="visible"/>
                      </p:to>
                    </p:set>
                    <p:animEffect transition="in" filter="wipe(up)">
                      <p:cBhvr>
                        <p:cTn dur="500"/>
                        <p:tgtEl>
                          <p:spTgt spid="95"/>
                        </p:tgtEl>
                      </p:cBhvr>
                    </p:animEffect>
                  </p:childTnLst>
                </p:cTn>
              </p:par>
            </p:tnLst>
          </p:tmpl>
        </p:tmplLst>
      </p:bldP>
      <p:bldP spid="9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6"/>
                        </p:tgtEl>
                        <p:attrNameLst>
                          <p:attrName>style.visibility</p:attrName>
                        </p:attrNameLst>
                      </p:cBhvr>
                      <p:to>
                        <p:strVal val="visible"/>
                      </p:to>
                    </p:set>
                    <p:animEffect transition="in" filter="wipe(up)">
                      <p:cBhvr>
                        <p:cTn dur="500"/>
                        <p:tgtEl>
                          <p:spTgt spid="96"/>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7_2-Pics">
    <p:spTree>
      <p:nvGrpSpPr>
        <p:cNvPr id="1" name=""/>
        <p:cNvGrpSpPr/>
        <p:nvPr/>
      </p:nvGrpSpPr>
      <p:grpSpPr>
        <a:xfrm>
          <a:off x="0" y="0"/>
          <a:ext cx="0" cy="0"/>
          <a:chOff x="0" y="0"/>
          <a:chExt cx="0" cy="0"/>
        </a:xfrm>
      </p:grpSpPr>
      <p:sp>
        <p:nvSpPr>
          <p:cNvPr id="33" name="Picture Placeholder 7"/>
          <p:cNvSpPr>
            <a:spLocks noGrp="1"/>
          </p:cNvSpPr>
          <p:nvPr>
            <p:ph type="pic" sz="quarter" idx="26" hasCustomPrompt="1"/>
          </p:nvPr>
        </p:nvSpPr>
        <p:spPr>
          <a:xfrm>
            <a:off x="0" y="0"/>
            <a:ext cx="2947737" cy="51435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27" hasCustomPrompt="1"/>
          </p:nvPr>
        </p:nvSpPr>
        <p:spPr>
          <a:xfrm>
            <a:off x="3098132" y="0"/>
            <a:ext cx="2947737" cy="2492943"/>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29" hasCustomPrompt="1"/>
          </p:nvPr>
        </p:nvSpPr>
        <p:spPr>
          <a:xfrm>
            <a:off x="3098132" y="2650557"/>
            <a:ext cx="2947737" cy="2492943"/>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Picture Placeholder 7"/>
          <p:cNvSpPr>
            <a:spLocks noGrp="1"/>
          </p:cNvSpPr>
          <p:nvPr>
            <p:ph type="pic" sz="quarter" idx="28" hasCustomPrompt="1"/>
          </p:nvPr>
        </p:nvSpPr>
        <p:spPr>
          <a:xfrm>
            <a:off x="6196263" y="0"/>
            <a:ext cx="2947737" cy="51435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74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1+#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9" name="Picture Placeholder 7"/>
          <p:cNvSpPr>
            <a:spLocks noGrp="1"/>
          </p:cNvSpPr>
          <p:nvPr>
            <p:ph type="pic" sz="quarter" idx="18" hasCustomPrompt="1"/>
          </p:nvPr>
        </p:nvSpPr>
        <p:spPr>
          <a:xfrm>
            <a:off x="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19" hasCustomPrompt="1"/>
          </p:nvPr>
        </p:nvSpPr>
        <p:spPr>
          <a:xfrm>
            <a:off x="1524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0" hasCustomPrompt="1"/>
          </p:nvPr>
        </p:nvSpPr>
        <p:spPr>
          <a:xfrm>
            <a:off x="3048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1" hasCustomPrompt="1"/>
          </p:nvPr>
        </p:nvSpPr>
        <p:spPr>
          <a:xfrm>
            <a:off x="4572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Picture Placeholder 7"/>
          <p:cNvSpPr>
            <a:spLocks noGrp="1"/>
          </p:cNvSpPr>
          <p:nvPr>
            <p:ph type="pic" sz="quarter" idx="22" hasCustomPrompt="1"/>
          </p:nvPr>
        </p:nvSpPr>
        <p:spPr>
          <a:xfrm>
            <a:off x="6096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23" hasCustomPrompt="1"/>
          </p:nvPr>
        </p:nvSpPr>
        <p:spPr>
          <a:xfrm>
            <a:off x="7620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24" hasCustomPrompt="1"/>
          </p:nvPr>
        </p:nvSpPr>
        <p:spPr>
          <a:xfrm>
            <a:off x="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25" hasCustomPrompt="1"/>
          </p:nvPr>
        </p:nvSpPr>
        <p:spPr>
          <a:xfrm>
            <a:off x="1524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26" hasCustomPrompt="1"/>
          </p:nvPr>
        </p:nvSpPr>
        <p:spPr>
          <a:xfrm>
            <a:off x="3048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6" name="Picture Placeholder 7"/>
          <p:cNvSpPr>
            <a:spLocks noGrp="1"/>
          </p:cNvSpPr>
          <p:nvPr>
            <p:ph type="pic" sz="quarter" idx="27" hasCustomPrompt="1"/>
          </p:nvPr>
        </p:nvSpPr>
        <p:spPr>
          <a:xfrm>
            <a:off x="4572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Picture Placeholder 7"/>
          <p:cNvSpPr>
            <a:spLocks noGrp="1"/>
          </p:cNvSpPr>
          <p:nvPr>
            <p:ph type="pic" sz="quarter" idx="28" hasCustomPrompt="1"/>
          </p:nvPr>
        </p:nvSpPr>
        <p:spPr>
          <a:xfrm>
            <a:off x="6096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8" name="Picture Placeholder 7"/>
          <p:cNvSpPr>
            <a:spLocks noGrp="1"/>
          </p:cNvSpPr>
          <p:nvPr>
            <p:ph type="pic" sz="quarter" idx="29" hasCustomPrompt="1"/>
          </p:nvPr>
        </p:nvSpPr>
        <p:spPr>
          <a:xfrm>
            <a:off x="7620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9" name="Text Placeholder 3"/>
          <p:cNvSpPr>
            <a:spLocks noGrp="1"/>
          </p:cNvSpPr>
          <p:nvPr>
            <p:ph type="body" sz="half" idx="15"/>
          </p:nvPr>
        </p:nvSpPr>
        <p:spPr>
          <a:xfrm>
            <a:off x="685799" y="4175189"/>
            <a:ext cx="7772401" cy="758761"/>
          </a:xfrm>
          <a:prstGeom prst="rect">
            <a:avLst/>
          </a:prstGeom>
        </p:spPr>
        <p:txBody>
          <a:bodyPr wrap="square" lIns="0" tIns="0" rIns="0" bIns="0" anchor="ctr">
            <a:noAutofit/>
          </a:bodyPr>
          <a:lstStyle>
            <a:lvl1pPr marL="0" indent="0" algn="ctr">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r>
              <a:rPr lang="en-US" sz="1000" dirty="0">
                <a:solidFill>
                  <a:schemeClr val="tx1">
                    <a:lumMod val="50000"/>
                    <a:lumOff val="50000"/>
                  </a:schemeClr>
                </a:solidFill>
              </a:rPr>
              <a:t>Click to add Text</a:t>
            </a:r>
          </a:p>
        </p:txBody>
      </p:sp>
    </p:spTree>
    <p:extLst>
      <p:ext uri="{BB962C8B-B14F-4D97-AF65-F5344CB8AC3E}">
        <p14:creationId xmlns:p14="http://schemas.microsoft.com/office/powerpoint/2010/main" val="405310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ppt_x"/>
                                          </p:val>
                                        </p:tav>
                                        <p:tav tm="100000">
                                          <p:val>
                                            <p:strVal val="#ppt_x"/>
                                          </p:val>
                                        </p:tav>
                                      </p:tavLst>
                                    </p:anim>
                                    <p:anim calcmode="lin" valueType="num">
                                      <p:cBhvr additive="base">
                                        <p:cTn id="71" dur="500" fill="hold"/>
                                        <p:tgtEl>
                                          <p:spTgt spid="58"/>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9">
                                            <p:txEl>
                                              <p:pRg st="1" end="1"/>
                                            </p:txEl>
                                          </p:spTgt>
                                        </p:tgtEl>
                                        <p:attrNameLst>
                                          <p:attrName>style.visibility</p:attrName>
                                        </p:attrNameLst>
                                      </p:cBhvr>
                                      <p:to>
                                        <p:strVal val="visible"/>
                                      </p:to>
                                    </p:set>
                                    <p:animEffect transition="in" filter="fade">
                                      <p:cBhvr>
                                        <p:cTn id="75" dur="500"/>
                                        <p:tgtEl>
                                          <p:spTgt spid="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9" grpId="0" animBg="1"/>
      <p:bldP spid="40" grpId="0" animBg="1"/>
      <p:bldP spid="41" grpId="0" animBg="1"/>
      <p:bldP spid="42" grpId="0" animBg="1"/>
      <p:bldP spid="45"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7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rot="20775122">
            <a:off x="102680" y="1203313"/>
            <a:ext cx="2951136" cy="280147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2538381" y="1247347"/>
            <a:ext cx="1633188" cy="155036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19994775">
            <a:off x="2210883" y="3038768"/>
            <a:ext cx="1873282" cy="177828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1077462">
            <a:off x="5077173" y="2938105"/>
            <a:ext cx="1642640" cy="155933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2" name="Picture Placeholder 7"/>
          <p:cNvSpPr>
            <a:spLocks noGrp="1"/>
          </p:cNvSpPr>
          <p:nvPr>
            <p:ph type="pic" sz="quarter" idx="29" hasCustomPrompt="1"/>
          </p:nvPr>
        </p:nvSpPr>
        <p:spPr>
          <a:xfrm rot="21085855">
            <a:off x="6758537" y="3015599"/>
            <a:ext cx="1642638" cy="155933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89408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0" grpId="0" animBg="1"/>
      <p:bldP spid="61" grpId="0" animBg="1"/>
      <p:bldP spid="62"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Pic4">
    <p:spTree>
      <p:nvGrpSpPr>
        <p:cNvPr id="1" name=""/>
        <p:cNvGrpSpPr/>
        <p:nvPr/>
      </p:nvGrpSpPr>
      <p:grpSpPr>
        <a:xfrm>
          <a:off x="0" y="0"/>
          <a:ext cx="0" cy="0"/>
          <a:chOff x="0" y="0"/>
          <a:chExt cx="0" cy="0"/>
        </a:xfrm>
      </p:grpSpPr>
      <p:sp>
        <p:nvSpPr>
          <p:cNvPr id="62" name="Picture Placeholder 7"/>
          <p:cNvSpPr>
            <a:spLocks noGrp="1"/>
          </p:cNvSpPr>
          <p:nvPr>
            <p:ph type="pic" sz="quarter" idx="29" hasCustomPrompt="1"/>
          </p:nvPr>
        </p:nvSpPr>
        <p:spPr>
          <a:xfrm>
            <a:off x="6227901" y="1681203"/>
            <a:ext cx="1468299" cy="1471971"/>
          </a:xfrm>
          <a:prstGeom prst="ellipse">
            <a:avLst/>
          </a:prstGeom>
          <a:solidFill>
            <a:schemeClr val="tx2">
              <a:lumMod val="25000"/>
              <a:lumOff val="75000"/>
            </a:schemeClr>
          </a:solidFill>
          <a:ln w="114300" cap="flat" cmpd="sng">
            <a:solidFill>
              <a:schemeClr val="accent5"/>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a:off x="1274901" y="1681203"/>
            <a:ext cx="1468299" cy="1471971"/>
          </a:xfrm>
          <a:prstGeom prst="ellipse">
            <a:avLst/>
          </a:prstGeom>
          <a:solidFill>
            <a:schemeClr val="tx2">
              <a:lumMod val="25000"/>
              <a:lumOff val="75000"/>
            </a:schemeClr>
          </a:solidFill>
          <a:ln w="114300" cap="flat" cmpd="sng">
            <a:solidFill>
              <a:schemeClr val="accent1"/>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a:off x="3466494" y="1352550"/>
            <a:ext cx="2123964" cy="2129276"/>
          </a:xfrm>
          <a:prstGeom prst="ellipse">
            <a:avLst/>
          </a:prstGeom>
          <a:solidFill>
            <a:schemeClr val="tx2">
              <a:lumMod val="25000"/>
              <a:lumOff val="75000"/>
            </a:schemeClr>
          </a:solidFill>
          <a:ln w="114300" cap="flat" cmpd="sng">
            <a:solidFill>
              <a:schemeClr val="accent3"/>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a:off x="5317563" y="2502074"/>
            <a:ext cx="1785268" cy="1789733"/>
          </a:xfrm>
          <a:prstGeom prst="ellipse">
            <a:avLst/>
          </a:prstGeom>
          <a:solidFill>
            <a:schemeClr val="tx2">
              <a:lumMod val="25000"/>
              <a:lumOff val="75000"/>
            </a:schemeClr>
          </a:solidFill>
          <a:ln w="114300" cap="flat" cmpd="sng">
            <a:solidFill>
              <a:schemeClr val="accent4"/>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a:off x="2057400" y="2502074"/>
            <a:ext cx="1785268" cy="1789733"/>
          </a:xfrm>
          <a:prstGeom prst="ellipse">
            <a:avLst/>
          </a:prstGeom>
          <a:solidFill>
            <a:schemeClr val="tx2">
              <a:lumMod val="25000"/>
              <a:lumOff val="75000"/>
            </a:schemeClr>
          </a:solidFill>
          <a:ln w="114300" cap="flat" cmpd="sng">
            <a:solidFill>
              <a:schemeClr val="accent2"/>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1512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60" grpId="0" animBg="1"/>
      <p:bldP spid="61" grpId="0" animBg="1"/>
      <p:bldP spid="59"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rot="20775122">
            <a:off x="776842" y="1327509"/>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2361307" y="1357460"/>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29" hasCustomPrompt="1"/>
          </p:nvPr>
        </p:nvSpPr>
        <p:spPr>
          <a:xfrm rot="20775122">
            <a:off x="4456338" y="1327509"/>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rot="457463">
            <a:off x="6167540" y="1357460"/>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20844789">
            <a:off x="2836386" y="2909696"/>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rot="984468">
            <a:off x="1001108" y="2869267"/>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20844789">
            <a:off x="6515882" y="2909696"/>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5" name="Picture Placeholder 7"/>
          <p:cNvSpPr>
            <a:spLocks noGrp="1"/>
          </p:cNvSpPr>
          <p:nvPr>
            <p:ph type="pic" sz="quarter" idx="32" hasCustomPrompt="1"/>
          </p:nvPr>
        </p:nvSpPr>
        <p:spPr>
          <a:xfrm rot="984468">
            <a:off x="4680604" y="2869267"/>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79700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8" grpId="0" animBg="1"/>
      <p:bldP spid="9" grpId="0" animBg="1"/>
      <p:bldP spid="12" grpId="0" animBg="1"/>
      <p:bldP spid="13" grpId="0" animBg="1"/>
      <p:bldP spid="14" grpId="0" animBg="1"/>
      <p:bldP spid="15"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3_Pic4">
    <p:spTree>
      <p:nvGrpSpPr>
        <p:cNvPr id="1" name=""/>
        <p:cNvGrpSpPr/>
        <p:nvPr/>
      </p:nvGrpSpPr>
      <p:grpSpPr>
        <a:xfrm>
          <a:off x="0" y="0"/>
          <a:ext cx="0" cy="0"/>
          <a:chOff x="0" y="0"/>
          <a:chExt cx="0" cy="0"/>
        </a:xfrm>
      </p:grpSpPr>
      <p:sp>
        <p:nvSpPr>
          <p:cNvPr id="18" name="Picture Placeholder 7"/>
          <p:cNvSpPr>
            <a:spLocks noGrp="1"/>
          </p:cNvSpPr>
          <p:nvPr>
            <p:ph type="pic" sz="quarter" idx="33" hasCustomPrompt="1"/>
          </p:nvPr>
        </p:nvSpPr>
        <p:spPr>
          <a:xfrm>
            <a:off x="409074" y="1075825"/>
            <a:ext cx="2029326" cy="26467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2Lef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34" hasCustomPrompt="1"/>
          </p:nvPr>
        </p:nvSpPr>
        <p:spPr>
          <a:xfrm>
            <a:off x="6714424" y="1075825"/>
            <a:ext cx="2029326" cy="26467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1Righ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1" hasCustomPrompt="1"/>
          </p:nvPr>
        </p:nvSpPr>
        <p:spPr>
          <a:xfrm>
            <a:off x="2074752" y="1526760"/>
            <a:ext cx="1735248" cy="22632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1Righ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7" name="Picture Placeholder 7"/>
          <p:cNvSpPr>
            <a:spLocks noGrp="1"/>
          </p:cNvSpPr>
          <p:nvPr>
            <p:ph type="pic" sz="quarter" idx="32" hasCustomPrompt="1"/>
          </p:nvPr>
        </p:nvSpPr>
        <p:spPr>
          <a:xfrm>
            <a:off x="5294952" y="1526760"/>
            <a:ext cx="1735248" cy="22632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2Lef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a:off x="3451457" y="1359322"/>
            <a:ext cx="2088686" cy="298784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7236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6"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9"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7_Pic4">
    <p:spTree>
      <p:nvGrpSpPr>
        <p:cNvPr id="1" name=""/>
        <p:cNvGrpSpPr/>
        <p:nvPr/>
      </p:nvGrpSpPr>
      <p:grpSpPr>
        <a:xfrm>
          <a:off x="0" y="0"/>
          <a:ext cx="0" cy="0"/>
          <a:chOff x="0" y="0"/>
          <a:chExt cx="0" cy="0"/>
        </a:xfrm>
      </p:grpSpPr>
      <p:sp>
        <p:nvSpPr>
          <p:cNvPr id="10" name="Picture Placeholder 7"/>
          <p:cNvSpPr>
            <a:spLocks noGrp="1"/>
          </p:cNvSpPr>
          <p:nvPr>
            <p:ph type="pic" sz="quarter" idx="31" hasCustomPrompt="1"/>
          </p:nvPr>
        </p:nvSpPr>
        <p:spPr>
          <a:xfrm>
            <a:off x="685800" y="1725038"/>
            <a:ext cx="2762210" cy="225641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5715000" y="1725038"/>
            <a:ext cx="2762210" cy="225641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2667000" y="1359322"/>
            <a:ext cx="3657600" cy="298784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6480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1F265C6D-8E9A-42A3-9670-CCF472B394FD}"/>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36EED6-6FE9-4227-9383-7A6FFABDF247}"/>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973503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4_Pic4">
    <p:spTree>
      <p:nvGrpSpPr>
        <p:cNvPr id="1" name=""/>
        <p:cNvGrpSpPr/>
        <p:nvPr/>
      </p:nvGrpSpPr>
      <p:grpSpPr>
        <a:xfrm>
          <a:off x="0" y="0"/>
          <a:ext cx="0" cy="0"/>
          <a:chOff x="0" y="0"/>
          <a:chExt cx="0" cy="0"/>
        </a:xfrm>
      </p:grpSpPr>
      <p:sp>
        <p:nvSpPr>
          <p:cNvPr id="12" name="Picture Placeholder 7"/>
          <p:cNvSpPr>
            <a:spLocks noGrp="1"/>
          </p:cNvSpPr>
          <p:nvPr>
            <p:ph type="pic" sz="quarter" idx="33" hasCustomPrompt="1"/>
          </p:nvPr>
        </p:nvSpPr>
        <p:spPr>
          <a:xfrm>
            <a:off x="6839724" y="1924642"/>
            <a:ext cx="1694676" cy="122813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5249850" y="1781176"/>
            <a:ext cx="2141550" cy="155198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2819400" y="1552576"/>
            <a:ext cx="2746143" cy="199013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533400" y="1352550"/>
            <a:ext cx="2930294" cy="243899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8052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5_Pic4">
    <p:spTree>
      <p:nvGrpSpPr>
        <p:cNvPr id="1" name=""/>
        <p:cNvGrpSpPr/>
        <p:nvPr/>
      </p:nvGrpSpPr>
      <p:grpSpPr>
        <a:xfrm>
          <a:off x="0" y="0"/>
          <a:ext cx="0" cy="0"/>
          <a:chOff x="0" y="0"/>
          <a:chExt cx="0" cy="0"/>
        </a:xfrm>
      </p:grpSpPr>
      <p:sp>
        <p:nvSpPr>
          <p:cNvPr id="20" name="Picture Placeholder 7"/>
          <p:cNvSpPr>
            <a:spLocks noGrp="1"/>
          </p:cNvSpPr>
          <p:nvPr>
            <p:ph type="pic" sz="quarter" idx="36" hasCustomPrompt="1"/>
          </p:nvPr>
        </p:nvSpPr>
        <p:spPr>
          <a:xfrm>
            <a:off x="482068" y="2067518"/>
            <a:ext cx="1510666" cy="109478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21" name="Picture Placeholder 7"/>
          <p:cNvSpPr>
            <a:spLocks noGrp="1"/>
          </p:cNvSpPr>
          <p:nvPr>
            <p:ph type="pic" sz="quarter" idx="33" hasCustomPrompt="1"/>
          </p:nvPr>
        </p:nvSpPr>
        <p:spPr>
          <a:xfrm>
            <a:off x="7206718" y="2067518"/>
            <a:ext cx="1510666" cy="109478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5" hasCustomPrompt="1"/>
          </p:nvPr>
        </p:nvSpPr>
        <p:spPr>
          <a:xfrm>
            <a:off x="1211684" y="1941634"/>
            <a:ext cx="1909018" cy="13834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32" hasCustomPrompt="1"/>
          </p:nvPr>
        </p:nvSpPr>
        <p:spPr>
          <a:xfrm>
            <a:off x="6074941" y="1941634"/>
            <a:ext cx="1909018" cy="13834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4" hasCustomPrompt="1"/>
          </p:nvPr>
        </p:nvSpPr>
        <p:spPr>
          <a:xfrm>
            <a:off x="2162134" y="1736821"/>
            <a:ext cx="2447966" cy="177404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4581484" y="1736821"/>
            <a:ext cx="2447966" cy="177404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3361190" y="1381125"/>
            <a:ext cx="2449060" cy="253424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90601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6" grpId="0" animBg="1"/>
      <p:bldP spid="18" grpId="0" animBg="1"/>
      <p:bldP spid="8"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623888" y="1114425"/>
            <a:ext cx="7896224" cy="3133725"/>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2000" endA="300" endPos="3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1927383">
            <a:off x="1902271" y="3136499"/>
            <a:ext cx="1224658" cy="116255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9" hasCustomPrompt="1"/>
          </p:nvPr>
        </p:nvSpPr>
        <p:spPr>
          <a:xfrm rot="19577095">
            <a:off x="959286" y="2337033"/>
            <a:ext cx="1185848" cy="112571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1927383">
            <a:off x="597951" y="3294385"/>
            <a:ext cx="1373844" cy="130417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29255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P spid="12" grpId="0" animBg="1"/>
      <p:bldP spid="13" grpId="0" animBg="1"/>
      <p:bldP spid="14"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002842"/>
            <a:ext cx="9144000" cy="2788107"/>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62585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058780"/>
            <a:ext cx="9144000" cy="3588819"/>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34755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_Pic05">
    <p:spTree>
      <p:nvGrpSpPr>
        <p:cNvPr id="1" name=""/>
        <p:cNvGrpSpPr/>
        <p:nvPr/>
      </p:nvGrpSpPr>
      <p:grpSpPr>
        <a:xfrm>
          <a:off x="0" y="0"/>
          <a:ext cx="0" cy="0"/>
          <a:chOff x="0" y="0"/>
          <a:chExt cx="0" cy="0"/>
        </a:xfrm>
      </p:grpSpPr>
      <p:sp>
        <p:nvSpPr>
          <p:cNvPr id="14" name="Rectangle 13"/>
          <p:cNvSpPr/>
          <p:nvPr userDrawn="1"/>
        </p:nvSpPr>
        <p:spPr>
          <a:xfrm>
            <a:off x="542925" y="1840231"/>
            <a:ext cx="1905000" cy="27606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2590800" y="1840231"/>
            <a:ext cx="1905000" cy="27606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4648200" y="1840231"/>
            <a:ext cx="1905000" cy="276064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userDrawn="1"/>
        </p:nvSpPr>
        <p:spPr>
          <a:xfrm>
            <a:off x="6711926" y="1840231"/>
            <a:ext cx="1905000" cy="2760645"/>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7"/>
          <p:cNvSpPr>
            <a:spLocks noGrp="1"/>
          </p:cNvSpPr>
          <p:nvPr>
            <p:ph type="pic" sz="quarter" idx="10" hasCustomPrompt="1"/>
          </p:nvPr>
        </p:nvSpPr>
        <p:spPr>
          <a:xfrm>
            <a:off x="914400" y="1962150"/>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2" name="Group 12"/>
          <p:cNvGrpSpPr/>
          <p:nvPr userDrawn="1"/>
        </p:nvGrpSpPr>
        <p:grpSpPr>
          <a:xfrm>
            <a:off x="542925" y="1436899"/>
            <a:ext cx="1905000" cy="403331"/>
            <a:chOff x="609600" y="1276350"/>
            <a:chExt cx="1905000" cy="403331"/>
          </a:xfrm>
        </p:grpSpPr>
        <p:sp>
          <p:nvSpPr>
            <p:cNvPr id="11" name="Rectangle 10"/>
            <p:cNvSpPr/>
            <p:nvPr userDrawn="1"/>
          </p:nvSpPr>
          <p:spPr>
            <a:xfrm>
              <a:off x="609600" y="1276350"/>
              <a:ext cx="1905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2" name="Isosceles Triangle 11"/>
            <p:cNvSpPr/>
            <p:nvPr userDrawn="1"/>
          </p:nvSpPr>
          <p:spPr>
            <a:xfrm rot="10800000">
              <a:off x="1447801" y="1581150"/>
              <a:ext cx="228600" cy="985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 Placeholder 3"/>
          <p:cNvSpPr>
            <a:spLocks noGrp="1"/>
          </p:cNvSpPr>
          <p:nvPr>
            <p:ph type="body" sz="half" idx="16" hasCustomPrompt="1"/>
          </p:nvPr>
        </p:nvSpPr>
        <p:spPr>
          <a:xfrm>
            <a:off x="638175"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8" name="Text Placeholder 3"/>
          <p:cNvSpPr>
            <a:spLocks noGrp="1"/>
          </p:cNvSpPr>
          <p:nvPr>
            <p:ph type="body" sz="half" idx="17" hasCustomPrompt="1"/>
          </p:nvPr>
        </p:nvSpPr>
        <p:spPr>
          <a:xfrm>
            <a:off x="638175" y="3565307"/>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Picture Placeholder 7"/>
          <p:cNvSpPr>
            <a:spLocks noGrp="1"/>
          </p:cNvSpPr>
          <p:nvPr>
            <p:ph type="pic" sz="quarter" idx="18" hasCustomPrompt="1"/>
          </p:nvPr>
        </p:nvSpPr>
        <p:spPr>
          <a:xfrm>
            <a:off x="2971800" y="1962150"/>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3" name="Group 20"/>
          <p:cNvGrpSpPr/>
          <p:nvPr userDrawn="1"/>
        </p:nvGrpSpPr>
        <p:grpSpPr>
          <a:xfrm>
            <a:off x="2590800" y="1436899"/>
            <a:ext cx="1905000" cy="403331"/>
            <a:chOff x="609600" y="1276350"/>
            <a:chExt cx="1905000" cy="403331"/>
          </a:xfrm>
        </p:grpSpPr>
        <p:sp>
          <p:nvSpPr>
            <p:cNvPr id="25" name="Rectangle 24"/>
            <p:cNvSpPr/>
            <p:nvPr userDrawn="1"/>
          </p:nvSpPr>
          <p:spPr>
            <a:xfrm>
              <a:off x="609600" y="1276350"/>
              <a:ext cx="19050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6" name="Isosceles Triangle 25"/>
            <p:cNvSpPr/>
            <p:nvPr userDrawn="1"/>
          </p:nvSpPr>
          <p:spPr>
            <a:xfrm rot="10800000">
              <a:off x="1447801" y="1581150"/>
              <a:ext cx="228600" cy="98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 Placeholder 3"/>
          <p:cNvSpPr>
            <a:spLocks noGrp="1"/>
          </p:cNvSpPr>
          <p:nvPr>
            <p:ph type="body" sz="half" idx="19" hasCustomPrompt="1"/>
          </p:nvPr>
        </p:nvSpPr>
        <p:spPr>
          <a:xfrm>
            <a:off x="2686050"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1" name="Text Placeholder 3"/>
          <p:cNvSpPr>
            <a:spLocks noGrp="1"/>
          </p:cNvSpPr>
          <p:nvPr>
            <p:ph type="body" sz="half" idx="20" hasCustomPrompt="1"/>
          </p:nvPr>
        </p:nvSpPr>
        <p:spPr>
          <a:xfrm>
            <a:off x="2686050" y="3565307"/>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2" name="Picture Placeholder 7"/>
          <p:cNvSpPr>
            <a:spLocks noGrp="1"/>
          </p:cNvSpPr>
          <p:nvPr>
            <p:ph type="pic" sz="quarter" idx="21" hasCustomPrompt="1"/>
          </p:nvPr>
        </p:nvSpPr>
        <p:spPr>
          <a:xfrm>
            <a:off x="5029200" y="1962150"/>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4" name="Group 32"/>
          <p:cNvGrpSpPr/>
          <p:nvPr userDrawn="1"/>
        </p:nvGrpSpPr>
        <p:grpSpPr>
          <a:xfrm>
            <a:off x="4648200" y="1436899"/>
            <a:ext cx="1905000" cy="403331"/>
            <a:chOff x="609600" y="1276350"/>
            <a:chExt cx="1905000" cy="403331"/>
          </a:xfrm>
        </p:grpSpPr>
        <p:sp>
          <p:nvSpPr>
            <p:cNvPr id="34" name="Rectangle 33"/>
            <p:cNvSpPr/>
            <p:nvPr userDrawn="1"/>
          </p:nvSpPr>
          <p:spPr>
            <a:xfrm>
              <a:off x="609600" y="1276350"/>
              <a:ext cx="1905000" cy="30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35" name="Isosceles Triangle 34"/>
            <p:cNvSpPr/>
            <p:nvPr userDrawn="1"/>
          </p:nvSpPr>
          <p:spPr>
            <a:xfrm rot="10800000">
              <a:off x="1447801" y="1581150"/>
              <a:ext cx="228600" cy="985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 Placeholder 3"/>
          <p:cNvSpPr>
            <a:spLocks noGrp="1"/>
          </p:cNvSpPr>
          <p:nvPr>
            <p:ph type="body" sz="half" idx="22" hasCustomPrompt="1"/>
          </p:nvPr>
        </p:nvSpPr>
        <p:spPr>
          <a:xfrm>
            <a:off x="4743450"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8" name="Text Placeholder 3"/>
          <p:cNvSpPr>
            <a:spLocks noGrp="1"/>
          </p:cNvSpPr>
          <p:nvPr>
            <p:ph type="body" sz="half" idx="23" hasCustomPrompt="1"/>
          </p:nvPr>
        </p:nvSpPr>
        <p:spPr>
          <a:xfrm>
            <a:off x="4743450" y="3565307"/>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Picture Placeholder 7"/>
          <p:cNvSpPr>
            <a:spLocks noGrp="1"/>
          </p:cNvSpPr>
          <p:nvPr>
            <p:ph type="pic" sz="quarter" idx="24" hasCustomPrompt="1"/>
          </p:nvPr>
        </p:nvSpPr>
        <p:spPr>
          <a:xfrm>
            <a:off x="7086600" y="1962150"/>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5" name="Group 39"/>
          <p:cNvGrpSpPr/>
          <p:nvPr userDrawn="1"/>
        </p:nvGrpSpPr>
        <p:grpSpPr>
          <a:xfrm>
            <a:off x="6711926" y="1436899"/>
            <a:ext cx="1905000" cy="403331"/>
            <a:chOff x="609600" y="1276350"/>
            <a:chExt cx="1905000" cy="403331"/>
          </a:xfrm>
        </p:grpSpPr>
        <p:sp>
          <p:nvSpPr>
            <p:cNvPr id="41" name="Rectangle 40"/>
            <p:cNvSpPr/>
            <p:nvPr userDrawn="1"/>
          </p:nvSpPr>
          <p:spPr>
            <a:xfrm>
              <a:off x="609600" y="1276350"/>
              <a:ext cx="19050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42" name="Isosceles Triangle 41"/>
            <p:cNvSpPr/>
            <p:nvPr userDrawn="1"/>
          </p:nvSpPr>
          <p:spPr>
            <a:xfrm rot="10800000">
              <a:off x="1447801" y="1581150"/>
              <a:ext cx="228600" cy="985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 Placeholder 3"/>
          <p:cNvSpPr>
            <a:spLocks noGrp="1"/>
          </p:cNvSpPr>
          <p:nvPr>
            <p:ph type="body" sz="half" idx="25" hasCustomPrompt="1"/>
          </p:nvPr>
        </p:nvSpPr>
        <p:spPr>
          <a:xfrm>
            <a:off x="6807176"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5" name="Text Placeholder 3"/>
          <p:cNvSpPr>
            <a:spLocks noGrp="1"/>
          </p:cNvSpPr>
          <p:nvPr>
            <p:ph type="body" sz="half" idx="26" hasCustomPrompt="1"/>
          </p:nvPr>
        </p:nvSpPr>
        <p:spPr>
          <a:xfrm>
            <a:off x="6807176" y="3565307"/>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6" name="Text Placeholder 3"/>
          <p:cNvSpPr>
            <a:spLocks noGrp="1"/>
          </p:cNvSpPr>
          <p:nvPr>
            <p:ph type="body" sz="half" idx="27" hasCustomPrompt="1"/>
          </p:nvPr>
        </p:nvSpPr>
        <p:spPr>
          <a:xfrm>
            <a:off x="638175"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7" name="Text Placeholder 3"/>
          <p:cNvSpPr>
            <a:spLocks noGrp="1"/>
          </p:cNvSpPr>
          <p:nvPr>
            <p:ph type="body" sz="half" idx="28" hasCustomPrompt="1"/>
          </p:nvPr>
        </p:nvSpPr>
        <p:spPr>
          <a:xfrm>
            <a:off x="2686050"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8" name="Text Placeholder 3"/>
          <p:cNvSpPr>
            <a:spLocks noGrp="1"/>
          </p:cNvSpPr>
          <p:nvPr>
            <p:ph type="body" sz="half" idx="29" hasCustomPrompt="1"/>
          </p:nvPr>
        </p:nvSpPr>
        <p:spPr>
          <a:xfrm>
            <a:off x="4743450"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9" name="Text Placeholder 3"/>
          <p:cNvSpPr>
            <a:spLocks noGrp="1"/>
          </p:cNvSpPr>
          <p:nvPr>
            <p:ph type="body" sz="half" idx="30" hasCustomPrompt="1"/>
          </p:nvPr>
        </p:nvSpPr>
        <p:spPr>
          <a:xfrm>
            <a:off x="6807176"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146994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wipe(up)">
                                      <p:cBhvr>
                                        <p:cTn id="19" dur="500"/>
                                        <p:tgtEl>
                                          <p:spTgt spid="46">
                                            <p:txEl>
                                              <p:pRg st="0" end="0"/>
                                            </p:txEl>
                                          </p:spTgt>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3000"/>
                            </p:stCondLst>
                            <p:childTnLst>
                              <p:par>
                                <p:cTn id="25" presetID="53"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wipe(up)">
                                      <p:cBhvr>
                                        <p:cTn id="33" dur="500"/>
                                        <p:tgtEl>
                                          <p:spTgt spid="15">
                                            <p:txEl>
                                              <p:pRg st="0" end="0"/>
                                            </p:txEl>
                                          </p:spTgt>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up)">
                                      <p:cBhvr>
                                        <p:cTn id="37" dur="500"/>
                                        <p:tgtEl>
                                          <p:spTgt spid="18">
                                            <p:txEl>
                                              <p:pRg st="0" end="0"/>
                                            </p:txEl>
                                          </p:spTgt>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wipe(up)">
                                      <p:cBhvr>
                                        <p:cTn id="45" dur="500"/>
                                        <p:tgtEl>
                                          <p:spTgt spid="47">
                                            <p:txEl>
                                              <p:pRg st="0" end="0"/>
                                            </p:txEl>
                                          </p:spTgt>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6000"/>
                            </p:stCondLst>
                            <p:childTnLst>
                              <p:par>
                                <p:cTn id="51" presetID="53"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up)">
                                      <p:cBhvr>
                                        <p:cTn id="59" dur="500"/>
                                        <p:tgtEl>
                                          <p:spTgt spid="28">
                                            <p:txEl>
                                              <p:pRg st="0" end="0"/>
                                            </p:tx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wipe(up)">
                                      <p:cBhvr>
                                        <p:cTn id="63" dur="500"/>
                                        <p:tgtEl>
                                          <p:spTgt spid="31">
                                            <p:txEl>
                                              <p:pRg st="0" end="0"/>
                                            </p:txEl>
                                          </p:spTgt>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500"/>
                                        <p:tgtEl>
                                          <p:spTgt spid="4"/>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wipe(up)">
                                      <p:cBhvr>
                                        <p:cTn id="71" dur="500"/>
                                        <p:tgtEl>
                                          <p:spTgt spid="48">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9500"/>
                            </p:stCondLst>
                            <p:childTnLst>
                              <p:par>
                                <p:cTn id="83" presetID="22" presetClass="entr" presetSubtype="1"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wipe(up)">
                                      <p:cBhvr>
                                        <p:cTn id="85" dur="500"/>
                                        <p:tgtEl>
                                          <p:spTgt spid="37">
                                            <p:txEl>
                                              <p:pRg st="0" end="0"/>
                                            </p:txEl>
                                          </p:spTgt>
                                        </p:tgtEl>
                                      </p:cBhvr>
                                    </p:animEffect>
                                  </p:childTnLst>
                                </p:cTn>
                              </p:par>
                            </p:childTnLst>
                          </p:cTn>
                        </p:par>
                        <p:par>
                          <p:cTn id="86" fill="hold">
                            <p:stCondLst>
                              <p:cond delay="10000"/>
                            </p:stCondLst>
                            <p:childTnLst>
                              <p:par>
                                <p:cTn id="87" presetID="22" presetClass="entr" presetSubtype="1" fill="hold" grpId="0" nodeType="after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up)">
                                      <p:cBhvr>
                                        <p:cTn id="89" dur="500"/>
                                        <p:tgtEl>
                                          <p:spTgt spid="38">
                                            <p:txEl>
                                              <p:pRg st="0" end="0"/>
                                            </p:txEl>
                                          </p:spTgt>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500"/>
                                        <p:tgtEl>
                                          <p:spTgt spid="5"/>
                                        </p:tgtEl>
                                      </p:cBhvr>
                                    </p:animEffect>
                                  </p:childTnLst>
                                </p:cTn>
                              </p:par>
                            </p:childTnLst>
                          </p:cTn>
                        </p:par>
                        <p:par>
                          <p:cTn id="94" fill="hold">
                            <p:stCondLst>
                              <p:cond delay="11000"/>
                            </p:stCondLst>
                            <p:childTnLst>
                              <p:par>
                                <p:cTn id="95" presetID="22" presetClass="entr" presetSubtype="1" fill="hold" grpId="0" nodeType="afterEffect">
                                  <p:stCondLst>
                                    <p:cond delay="0"/>
                                  </p:stCondLst>
                                  <p:childTnLst>
                                    <p:set>
                                      <p:cBhvr>
                                        <p:cTn id="96" dur="1" fill="hold">
                                          <p:stCondLst>
                                            <p:cond delay="0"/>
                                          </p:stCondLst>
                                        </p:cTn>
                                        <p:tgtEl>
                                          <p:spTgt spid="49">
                                            <p:txEl>
                                              <p:pRg st="0" end="0"/>
                                            </p:txEl>
                                          </p:spTgt>
                                        </p:tgtEl>
                                        <p:attrNameLst>
                                          <p:attrName>style.visibility</p:attrName>
                                        </p:attrNameLst>
                                      </p:cBhvr>
                                      <p:to>
                                        <p:strVal val="visible"/>
                                      </p:to>
                                    </p:set>
                                    <p:animEffect transition="in" filter="wipe(up)">
                                      <p:cBhvr>
                                        <p:cTn id="97" dur="500"/>
                                        <p:tgtEl>
                                          <p:spTgt spid="49">
                                            <p:txEl>
                                              <p:pRg st="0" end="0"/>
                                            </p:txEl>
                                          </p:spTgt>
                                        </p:tgtEl>
                                      </p:cBhvr>
                                    </p:animEffect>
                                  </p:childTnLst>
                                </p:cTn>
                              </p:par>
                            </p:childTnLst>
                          </p:cTn>
                        </p:par>
                        <p:par>
                          <p:cTn id="98" fill="hold">
                            <p:stCondLst>
                              <p:cond delay="11500"/>
                            </p:stCondLst>
                            <p:childTnLst>
                              <p:par>
                                <p:cTn id="99" presetID="22" presetClass="entr" presetSubtype="4"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down)">
                                      <p:cBhvr>
                                        <p:cTn id="101" dur="500"/>
                                        <p:tgtEl>
                                          <p:spTgt spid="43"/>
                                        </p:tgtEl>
                                      </p:cBhvr>
                                    </p:animEffect>
                                  </p:childTnLst>
                                </p:cTn>
                              </p:par>
                            </p:childTnLst>
                          </p:cTn>
                        </p:par>
                        <p:par>
                          <p:cTn id="102" fill="hold">
                            <p:stCondLst>
                              <p:cond delay="12000"/>
                            </p:stCondLst>
                            <p:childTnLst>
                              <p:par>
                                <p:cTn id="103" presetID="53"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p:cTn id="105" dur="500" fill="hold"/>
                                        <p:tgtEl>
                                          <p:spTgt spid="39"/>
                                        </p:tgtEl>
                                        <p:attrNameLst>
                                          <p:attrName>ppt_w</p:attrName>
                                        </p:attrNameLst>
                                      </p:cBhvr>
                                      <p:tavLst>
                                        <p:tav tm="0">
                                          <p:val>
                                            <p:fltVal val="0"/>
                                          </p:val>
                                        </p:tav>
                                        <p:tav tm="100000">
                                          <p:val>
                                            <p:strVal val="#ppt_w"/>
                                          </p:val>
                                        </p:tav>
                                      </p:tavLst>
                                    </p:anim>
                                    <p:anim calcmode="lin" valueType="num">
                                      <p:cBhvr>
                                        <p:cTn id="106" dur="500" fill="hold"/>
                                        <p:tgtEl>
                                          <p:spTgt spid="39"/>
                                        </p:tgtEl>
                                        <p:attrNameLst>
                                          <p:attrName>ppt_h</p:attrName>
                                        </p:attrNameLst>
                                      </p:cBhvr>
                                      <p:tavLst>
                                        <p:tav tm="0">
                                          <p:val>
                                            <p:fltVal val="0"/>
                                          </p:val>
                                        </p:tav>
                                        <p:tav tm="100000">
                                          <p:val>
                                            <p:strVal val="#ppt_h"/>
                                          </p:val>
                                        </p:tav>
                                      </p:tavLst>
                                    </p:anim>
                                    <p:animEffect transition="in" filter="fade">
                                      <p:cBhvr>
                                        <p:cTn id="107" dur="500"/>
                                        <p:tgtEl>
                                          <p:spTgt spid="39"/>
                                        </p:tgtEl>
                                      </p:cBhvr>
                                    </p:animEffect>
                                  </p:childTnLst>
                                </p:cTn>
                              </p:par>
                            </p:childTnLst>
                          </p:cTn>
                        </p:par>
                        <p:par>
                          <p:cTn id="108" fill="hold">
                            <p:stCondLst>
                              <p:cond delay="12500"/>
                            </p:stCondLst>
                            <p:childTnLst>
                              <p:par>
                                <p:cTn id="109" presetID="22" presetClass="entr" presetSubtype="1" fill="hold" grpId="0" nodeType="afterEffect">
                                  <p:stCondLst>
                                    <p:cond delay="0"/>
                                  </p:stCondLst>
                                  <p:childTnLst>
                                    <p:set>
                                      <p:cBhvr>
                                        <p:cTn id="110" dur="1" fill="hold">
                                          <p:stCondLst>
                                            <p:cond delay="0"/>
                                          </p:stCondLst>
                                        </p:cTn>
                                        <p:tgtEl>
                                          <p:spTgt spid="44">
                                            <p:txEl>
                                              <p:pRg st="0" end="0"/>
                                            </p:txEl>
                                          </p:spTgt>
                                        </p:tgtEl>
                                        <p:attrNameLst>
                                          <p:attrName>style.visibility</p:attrName>
                                        </p:attrNameLst>
                                      </p:cBhvr>
                                      <p:to>
                                        <p:strVal val="visible"/>
                                      </p:to>
                                    </p:set>
                                    <p:animEffect transition="in" filter="wipe(up)">
                                      <p:cBhvr>
                                        <p:cTn id="111" dur="500"/>
                                        <p:tgtEl>
                                          <p:spTgt spid="44">
                                            <p:txEl>
                                              <p:pRg st="0" end="0"/>
                                            </p:txEl>
                                          </p:spTgt>
                                        </p:tgtEl>
                                      </p:cBhvr>
                                    </p:animEffect>
                                  </p:childTnLst>
                                </p:cTn>
                              </p:par>
                            </p:childTnLst>
                          </p:cTn>
                        </p:par>
                        <p:par>
                          <p:cTn id="112" fill="hold">
                            <p:stCondLst>
                              <p:cond delay="13000"/>
                            </p:stCondLst>
                            <p:childTnLst>
                              <p:par>
                                <p:cTn id="113" presetID="22" presetClass="entr" presetSubtype="1" fill="hold" grpId="0" nodeType="afterEffect">
                                  <p:stCondLst>
                                    <p:cond delay="0"/>
                                  </p:stCondLst>
                                  <p:childTnLst>
                                    <p:set>
                                      <p:cBhvr>
                                        <p:cTn id="114" dur="1" fill="hold">
                                          <p:stCondLst>
                                            <p:cond delay="0"/>
                                          </p:stCondLst>
                                        </p:cTn>
                                        <p:tgtEl>
                                          <p:spTgt spid="45">
                                            <p:txEl>
                                              <p:pRg st="0" end="0"/>
                                            </p:txEl>
                                          </p:spTgt>
                                        </p:tgtEl>
                                        <p:attrNameLst>
                                          <p:attrName>style.visibility</p:attrName>
                                        </p:attrNameLst>
                                      </p:cBhvr>
                                      <p:to>
                                        <p:strVal val="visible"/>
                                      </p:to>
                                    </p:set>
                                    <p:animEffect transition="in" filter="wipe(up)">
                                      <p:cBhvr>
                                        <p:cTn id="11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36" grpId="0" animBg="1"/>
      <p:bldP spid="43" grpId="0" animBg="1"/>
      <p:bldP spid="7"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8" grpId="0" build="p">
        <p:tmplLst>
          <p:tmpl lvl="1">
            <p:tnLst>
              <p:par>
                <p:cTn presetID="22" presetClass="entr" presetSubtype="1"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up)">
                      <p:cBhvr>
                        <p:cTn dur="500"/>
                        <p:tgtEl>
                          <p:spTgt spid="28"/>
                        </p:tgtEl>
                      </p:cBhvr>
                    </p:animEffect>
                  </p:childTnLst>
                </p:cTn>
              </p:par>
            </p:tnLst>
          </p:tmpl>
        </p:tmplLst>
      </p:bldP>
      <p:bldP spid="31" grpId="0" build="p">
        <p:tmplLst>
          <p:tmpl lvl="1">
            <p:tnLst>
              <p:par>
                <p:cTn presetID="22" presetClass="entr" presetSubtype="1"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animBg="1"/>
      <p:bldP spid="37" grpId="0" build="p">
        <p:tmplLst>
          <p:tmpl lvl="1">
            <p:tnLst>
              <p:par>
                <p:cTn presetID="22" presetClass="entr" presetSubtype="1"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8" grpId="0" build="p">
        <p:tmplLst>
          <p:tmpl lvl="1">
            <p:tnLst>
              <p:par>
                <p:cTn presetID="22" presetClass="entr" presetSubtype="1"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P spid="45" grpId="0" build="p">
        <p:tmplLst>
          <p:tmpl lvl="1">
            <p:tnLst>
              <p:par>
                <p:cTn presetID="22" presetClass="entr" presetSubtype="1"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6_Pic05">
    <p:spTree>
      <p:nvGrpSpPr>
        <p:cNvPr id="1" name=""/>
        <p:cNvGrpSpPr/>
        <p:nvPr/>
      </p:nvGrpSpPr>
      <p:grpSpPr>
        <a:xfrm>
          <a:off x="0" y="0"/>
          <a:ext cx="0" cy="0"/>
          <a:chOff x="0" y="0"/>
          <a:chExt cx="0" cy="0"/>
        </a:xfrm>
      </p:grpSpPr>
      <p:sp>
        <p:nvSpPr>
          <p:cNvPr id="22" name="Oval 21"/>
          <p:cNvSpPr/>
          <p:nvPr userDrawn="1"/>
        </p:nvSpPr>
        <p:spPr>
          <a:xfrm>
            <a:off x="2733814" y="165735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2812380" y="173591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381000" y="1823852"/>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4" name="Text Placeholder 3"/>
          <p:cNvSpPr>
            <a:spLocks noGrp="1"/>
          </p:cNvSpPr>
          <p:nvPr>
            <p:ph type="body" sz="half" idx="17" hasCustomPrompt="1"/>
          </p:nvPr>
        </p:nvSpPr>
        <p:spPr>
          <a:xfrm>
            <a:off x="381000" y="2409826"/>
            <a:ext cx="2248039" cy="6953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381000" y="2116839"/>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6" name="Freeform 104"/>
          <p:cNvSpPr>
            <a:spLocks noEditPoints="1"/>
          </p:cNvSpPr>
          <p:nvPr userDrawn="1"/>
        </p:nvSpPr>
        <p:spPr bwMode="auto">
          <a:xfrm>
            <a:off x="1624251" y="3184525"/>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54"/>
          <p:cNvSpPr>
            <a:spLocks/>
          </p:cNvSpPr>
          <p:nvPr userDrawn="1"/>
        </p:nvSpPr>
        <p:spPr bwMode="auto">
          <a:xfrm>
            <a:off x="1897202" y="3203575"/>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88"/>
          <p:cNvSpPr>
            <a:spLocks/>
          </p:cNvSpPr>
          <p:nvPr userDrawn="1"/>
        </p:nvSpPr>
        <p:spPr bwMode="auto">
          <a:xfrm>
            <a:off x="2163902" y="3190875"/>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65"/>
          <p:cNvSpPr>
            <a:spLocks noEditPoints="1"/>
          </p:cNvSpPr>
          <p:nvPr userDrawn="1"/>
        </p:nvSpPr>
        <p:spPr bwMode="auto">
          <a:xfrm>
            <a:off x="2432189" y="3182143"/>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p:nvPr userDrawn="1"/>
        </p:nvSpPr>
        <p:spPr>
          <a:xfrm>
            <a:off x="4579159" y="165735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7"/>
          <p:cNvSpPr>
            <a:spLocks noGrp="1"/>
          </p:cNvSpPr>
          <p:nvPr>
            <p:ph type="pic" sz="quarter" idx="31" hasCustomPrompt="1"/>
          </p:nvPr>
        </p:nvSpPr>
        <p:spPr>
          <a:xfrm>
            <a:off x="4657725" y="173591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6410325" y="1823852"/>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7" name="Text Placeholder 3"/>
          <p:cNvSpPr>
            <a:spLocks noGrp="1"/>
          </p:cNvSpPr>
          <p:nvPr>
            <p:ph type="body" sz="half" idx="33" hasCustomPrompt="1"/>
          </p:nvPr>
        </p:nvSpPr>
        <p:spPr>
          <a:xfrm>
            <a:off x="6410325" y="2409826"/>
            <a:ext cx="2352675" cy="6953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6410325" y="2116839"/>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6" name="Freeform 104"/>
          <p:cNvSpPr>
            <a:spLocks noEditPoints="1"/>
          </p:cNvSpPr>
          <p:nvPr userDrawn="1"/>
        </p:nvSpPr>
        <p:spPr bwMode="auto">
          <a:xfrm>
            <a:off x="6416675" y="3184525"/>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54"/>
          <p:cNvSpPr>
            <a:spLocks/>
          </p:cNvSpPr>
          <p:nvPr userDrawn="1"/>
        </p:nvSpPr>
        <p:spPr bwMode="auto">
          <a:xfrm>
            <a:off x="6689626" y="3203575"/>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88"/>
          <p:cNvSpPr>
            <a:spLocks/>
          </p:cNvSpPr>
          <p:nvPr userDrawn="1"/>
        </p:nvSpPr>
        <p:spPr bwMode="auto">
          <a:xfrm>
            <a:off x="6956326" y="3190875"/>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65"/>
          <p:cNvSpPr>
            <a:spLocks noEditPoints="1"/>
          </p:cNvSpPr>
          <p:nvPr userDrawn="1"/>
        </p:nvSpPr>
        <p:spPr bwMode="auto">
          <a:xfrm>
            <a:off x="7224613" y="3182143"/>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5" name="Straight Connector 54"/>
          <p:cNvCxnSpPr>
            <a:stCxn id="58" idx="2"/>
          </p:cNvCxnSpPr>
          <p:nvPr userDrawn="1"/>
        </p:nvCxnSpPr>
        <p:spPr>
          <a:xfrm rot="10800000">
            <a:off x="1758874" y="1389856"/>
            <a:ext cx="2546427" cy="7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8" idx="6"/>
          </p:cNvCxnSpPr>
          <p:nvPr userDrawn="1"/>
        </p:nvCxnSpPr>
        <p:spPr>
          <a:xfrm rot="10800000">
            <a:off x="4838701" y="1390651"/>
            <a:ext cx="2537045" cy="238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userDrawn="1"/>
        </p:nvGrpSpPr>
        <p:grpSpPr>
          <a:xfrm>
            <a:off x="4305300" y="1123950"/>
            <a:ext cx="533400" cy="533400"/>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217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500" fill="hold"/>
                                        <p:tgtEl>
                                          <p:spTgt spid="63"/>
                                        </p:tgtEl>
                                        <p:attrNameLst>
                                          <p:attrName>ppt_w</p:attrName>
                                        </p:attrNameLst>
                                      </p:cBhvr>
                                      <p:tavLst>
                                        <p:tav tm="0">
                                          <p:val>
                                            <p:fltVal val="0"/>
                                          </p:val>
                                        </p:tav>
                                        <p:tav tm="100000">
                                          <p:val>
                                            <p:strVal val="#ppt_w"/>
                                          </p:val>
                                        </p:tav>
                                      </p:tavLst>
                                    </p:anim>
                                    <p:anim calcmode="lin" valueType="num">
                                      <p:cBhvr>
                                        <p:cTn id="16" dur="500" fill="hold"/>
                                        <p:tgtEl>
                                          <p:spTgt spid="63"/>
                                        </p:tgtEl>
                                        <p:attrNameLst>
                                          <p:attrName>ppt_h</p:attrName>
                                        </p:attrNameLst>
                                      </p:cBhvr>
                                      <p:tavLst>
                                        <p:tav tm="0">
                                          <p:val>
                                            <p:fltVal val="0"/>
                                          </p:val>
                                        </p:tav>
                                        <p:tav tm="100000">
                                          <p:val>
                                            <p:strVal val="#ppt_h"/>
                                          </p:val>
                                        </p:tav>
                                      </p:tavLst>
                                    </p:anim>
                                    <p:animEffect transition="in" filter="fade">
                                      <p:cBhvr>
                                        <p:cTn id="17" dur="500"/>
                                        <p:tgtEl>
                                          <p:spTgt spid="63"/>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7_Pic05">
    <p:spTree>
      <p:nvGrpSpPr>
        <p:cNvPr id="1" name=""/>
        <p:cNvGrpSpPr/>
        <p:nvPr/>
      </p:nvGrpSpPr>
      <p:grpSpPr>
        <a:xfrm>
          <a:off x="0" y="0"/>
          <a:ext cx="0" cy="0"/>
          <a:chOff x="0" y="0"/>
          <a:chExt cx="0" cy="0"/>
        </a:xfrm>
      </p:grpSpPr>
      <p:sp>
        <p:nvSpPr>
          <p:cNvPr id="22" name="Oval 21"/>
          <p:cNvSpPr/>
          <p:nvPr userDrawn="1"/>
        </p:nvSpPr>
        <p:spPr>
          <a:xfrm>
            <a:off x="2796218" y="1445764"/>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2869065" y="1518611"/>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381000" y="1549862"/>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4" name="Text Placeholder 3"/>
          <p:cNvSpPr>
            <a:spLocks noGrp="1"/>
          </p:cNvSpPr>
          <p:nvPr>
            <p:ph type="body" sz="half" idx="17" hasCustomPrompt="1"/>
          </p:nvPr>
        </p:nvSpPr>
        <p:spPr>
          <a:xfrm>
            <a:off x="381000" y="2135836"/>
            <a:ext cx="2248039" cy="5429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381000" y="1842849"/>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6" name="Freeform 104"/>
          <p:cNvSpPr>
            <a:spLocks noEditPoints="1"/>
          </p:cNvSpPr>
          <p:nvPr userDrawn="1"/>
        </p:nvSpPr>
        <p:spPr bwMode="auto">
          <a:xfrm>
            <a:off x="1624251" y="2737992"/>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54"/>
          <p:cNvSpPr>
            <a:spLocks/>
          </p:cNvSpPr>
          <p:nvPr userDrawn="1"/>
        </p:nvSpPr>
        <p:spPr bwMode="auto">
          <a:xfrm>
            <a:off x="1897202" y="2757042"/>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88"/>
          <p:cNvSpPr>
            <a:spLocks/>
          </p:cNvSpPr>
          <p:nvPr userDrawn="1"/>
        </p:nvSpPr>
        <p:spPr bwMode="auto">
          <a:xfrm>
            <a:off x="2163902" y="2744342"/>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65"/>
          <p:cNvSpPr>
            <a:spLocks noEditPoints="1"/>
          </p:cNvSpPr>
          <p:nvPr userDrawn="1"/>
        </p:nvSpPr>
        <p:spPr bwMode="auto">
          <a:xfrm>
            <a:off x="2432189" y="2735610"/>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p:nvPr userDrawn="1"/>
        </p:nvSpPr>
        <p:spPr>
          <a:xfrm>
            <a:off x="4641563" y="1445764"/>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7"/>
          <p:cNvSpPr>
            <a:spLocks noGrp="1"/>
          </p:cNvSpPr>
          <p:nvPr>
            <p:ph type="pic" sz="quarter" idx="31" hasCustomPrompt="1"/>
          </p:nvPr>
        </p:nvSpPr>
        <p:spPr>
          <a:xfrm>
            <a:off x="4714410" y="1518611"/>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6410325" y="1549862"/>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7" name="Text Placeholder 3"/>
          <p:cNvSpPr>
            <a:spLocks noGrp="1"/>
          </p:cNvSpPr>
          <p:nvPr>
            <p:ph type="body" sz="half" idx="33" hasCustomPrompt="1"/>
          </p:nvPr>
        </p:nvSpPr>
        <p:spPr>
          <a:xfrm>
            <a:off x="6410325" y="2135836"/>
            <a:ext cx="2352675" cy="5429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6410325" y="1842849"/>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6" name="Freeform 104"/>
          <p:cNvSpPr>
            <a:spLocks noEditPoints="1"/>
          </p:cNvSpPr>
          <p:nvPr userDrawn="1"/>
        </p:nvSpPr>
        <p:spPr bwMode="auto">
          <a:xfrm>
            <a:off x="6416675" y="2737992"/>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54"/>
          <p:cNvSpPr>
            <a:spLocks/>
          </p:cNvSpPr>
          <p:nvPr userDrawn="1"/>
        </p:nvSpPr>
        <p:spPr bwMode="auto">
          <a:xfrm>
            <a:off x="6689626" y="2757042"/>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88"/>
          <p:cNvSpPr>
            <a:spLocks/>
          </p:cNvSpPr>
          <p:nvPr userDrawn="1"/>
        </p:nvSpPr>
        <p:spPr bwMode="auto">
          <a:xfrm>
            <a:off x="6956326" y="2744342"/>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65"/>
          <p:cNvSpPr>
            <a:spLocks noEditPoints="1"/>
          </p:cNvSpPr>
          <p:nvPr userDrawn="1"/>
        </p:nvSpPr>
        <p:spPr bwMode="auto">
          <a:xfrm>
            <a:off x="7224613" y="2735610"/>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5" name="Straight Connector 54"/>
          <p:cNvCxnSpPr/>
          <p:nvPr userDrawn="1"/>
        </p:nvCxnSpPr>
        <p:spPr>
          <a:xfrm rot="10800000">
            <a:off x="1758874" y="1228631"/>
            <a:ext cx="2546427" cy="7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4838701" y="1229426"/>
            <a:ext cx="2537045" cy="238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05300" y="962725"/>
            <a:ext cx="533400" cy="533400"/>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userDrawn="1"/>
        </p:nvSpPr>
        <p:spPr>
          <a:xfrm>
            <a:off x="2796218" y="3117410"/>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7"/>
          <p:cNvSpPr>
            <a:spLocks noGrp="1"/>
          </p:cNvSpPr>
          <p:nvPr>
            <p:ph type="pic" sz="quarter" idx="35" hasCustomPrompt="1"/>
          </p:nvPr>
        </p:nvSpPr>
        <p:spPr>
          <a:xfrm>
            <a:off x="2869065" y="3190257"/>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6" name="Text Placeholder 3"/>
          <p:cNvSpPr>
            <a:spLocks noGrp="1"/>
          </p:cNvSpPr>
          <p:nvPr>
            <p:ph type="body" sz="half" idx="36" hasCustomPrompt="1"/>
          </p:nvPr>
        </p:nvSpPr>
        <p:spPr>
          <a:xfrm>
            <a:off x="381000" y="3221508"/>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8" name="Text Placeholder 3"/>
          <p:cNvSpPr>
            <a:spLocks noGrp="1"/>
          </p:cNvSpPr>
          <p:nvPr>
            <p:ph type="body" sz="half" idx="37" hasCustomPrompt="1"/>
          </p:nvPr>
        </p:nvSpPr>
        <p:spPr>
          <a:xfrm>
            <a:off x="381000" y="3807482"/>
            <a:ext cx="2248039" cy="5429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38" hasCustomPrompt="1"/>
          </p:nvPr>
        </p:nvSpPr>
        <p:spPr>
          <a:xfrm>
            <a:off x="381000" y="3514495"/>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1" name="Freeform 104"/>
          <p:cNvSpPr>
            <a:spLocks noEditPoints="1"/>
          </p:cNvSpPr>
          <p:nvPr userDrawn="1"/>
        </p:nvSpPr>
        <p:spPr bwMode="auto">
          <a:xfrm>
            <a:off x="1624251" y="4424017"/>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54"/>
          <p:cNvSpPr>
            <a:spLocks/>
          </p:cNvSpPr>
          <p:nvPr userDrawn="1"/>
        </p:nvSpPr>
        <p:spPr bwMode="auto">
          <a:xfrm>
            <a:off x="1897202" y="4443067"/>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88"/>
          <p:cNvSpPr>
            <a:spLocks/>
          </p:cNvSpPr>
          <p:nvPr userDrawn="1"/>
        </p:nvSpPr>
        <p:spPr bwMode="auto">
          <a:xfrm>
            <a:off x="2163902" y="4430367"/>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65"/>
          <p:cNvSpPr>
            <a:spLocks noEditPoints="1"/>
          </p:cNvSpPr>
          <p:nvPr userDrawn="1"/>
        </p:nvSpPr>
        <p:spPr bwMode="auto">
          <a:xfrm>
            <a:off x="2432189" y="4421635"/>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Oval 44"/>
          <p:cNvSpPr/>
          <p:nvPr userDrawn="1"/>
        </p:nvSpPr>
        <p:spPr>
          <a:xfrm>
            <a:off x="4641563" y="3117410"/>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7"/>
          <p:cNvSpPr>
            <a:spLocks noGrp="1"/>
          </p:cNvSpPr>
          <p:nvPr>
            <p:ph type="pic" sz="quarter" idx="39" hasCustomPrompt="1"/>
          </p:nvPr>
        </p:nvSpPr>
        <p:spPr>
          <a:xfrm>
            <a:off x="4714410" y="3190257"/>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54" name="Text Placeholder 3"/>
          <p:cNvSpPr>
            <a:spLocks noGrp="1"/>
          </p:cNvSpPr>
          <p:nvPr>
            <p:ph type="body" sz="half" idx="40" hasCustomPrompt="1"/>
          </p:nvPr>
        </p:nvSpPr>
        <p:spPr>
          <a:xfrm>
            <a:off x="6410325" y="3221508"/>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6" name="Text Placeholder 3"/>
          <p:cNvSpPr>
            <a:spLocks noGrp="1"/>
          </p:cNvSpPr>
          <p:nvPr>
            <p:ph type="body" sz="half" idx="41" hasCustomPrompt="1"/>
          </p:nvPr>
        </p:nvSpPr>
        <p:spPr>
          <a:xfrm>
            <a:off x="6410325" y="3807482"/>
            <a:ext cx="2352675" cy="5429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42" hasCustomPrompt="1"/>
          </p:nvPr>
        </p:nvSpPr>
        <p:spPr>
          <a:xfrm>
            <a:off x="6410325" y="3514495"/>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0" name="Freeform 104"/>
          <p:cNvSpPr>
            <a:spLocks noEditPoints="1"/>
          </p:cNvSpPr>
          <p:nvPr userDrawn="1"/>
        </p:nvSpPr>
        <p:spPr bwMode="auto">
          <a:xfrm>
            <a:off x="6416675" y="4424017"/>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154"/>
          <p:cNvSpPr>
            <a:spLocks/>
          </p:cNvSpPr>
          <p:nvPr userDrawn="1"/>
        </p:nvSpPr>
        <p:spPr bwMode="auto">
          <a:xfrm>
            <a:off x="6689626" y="4443067"/>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88"/>
          <p:cNvSpPr>
            <a:spLocks/>
          </p:cNvSpPr>
          <p:nvPr userDrawn="1"/>
        </p:nvSpPr>
        <p:spPr bwMode="auto">
          <a:xfrm>
            <a:off x="6956326" y="4430367"/>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65"/>
          <p:cNvSpPr>
            <a:spLocks noEditPoints="1"/>
          </p:cNvSpPr>
          <p:nvPr userDrawn="1"/>
        </p:nvSpPr>
        <p:spPr bwMode="auto">
          <a:xfrm>
            <a:off x="7224613" y="4421635"/>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973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par>
                          <p:cTn id="114" fill="hold">
                            <p:stCondLst>
                              <p:cond delay="7500"/>
                            </p:stCondLst>
                            <p:childTnLst>
                              <p:par>
                                <p:cTn id="115" presetID="53" presetClass="entr" presetSubtype="0"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8000"/>
                            </p:stCondLst>
                            <p:childTnLst>
                              <p:par>
                                <p:cTn id="121" presetID="53"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500" fill="hold"/>
                                        <p:tgtEl>
                                          <p:spTgt spid="33"/>
                                        </p:tgtEl>
                                        <p:attrNameLst>
                                          <p:attrName>ppt_w</p:attrName>
                                        </p:attrNameLst>
                                      </p:cBhvr>
                                      <p:tavLst>
                                        <p:tav tm="0">
                                          <p:val>
                                            <p:fltVal val="0"/>
                                          </p:val>
                                        </p:tav>
                                        <p:tav tm="100000">
                                          <p:val>
                                            <p:strVal val="#ppt_w"/>
                                          </p:val>
                                        </p:tav>
                                      </p:tavLst>
                                    </p:anim>
                                    <p:anim calcmode="lin" valueType="num">
                                      <p:cBhvr>
                                        <p:cTn id="124" dur="500" fill="hold"/>
                                        <p:tgtEl>
                                          <p:spTgt spid="33"/>
                                        </p:tgtEl>
                                        <p:attrNameLst>
                                          <p:attrName>ppt_h</p:attrName>
                                        </p:attrNameLst>
                                      </p:cBhvr>
                                      <p:tavLst>
                                        <p:tav tm="0">
                                          <p:val>
                                            <p:fltVal val="0"/>
                                          </p:val>
                                        </p:tav>
                                        <p:tav tm="100000">
                                          <p:val>
                                            <p:strVal val="#ppt_h"/>
                                          </p:val>
                                        </p:tav>
                                      </p:tavLst>
                                    </p:anim>
                                    <p:animEffect transition="in" filter="fade">
                                      <p:cBhvr>
                                        <p:cTn id="125" dur="500"/>
                                        <p:tgtEl>
                                          <p:spTgt spid="33"/>
                                        </p:tgtEl>
                                      </p:cBhvr>
                                    </p:animEffect>
                                  </p:childTnLst>
                                </p:cTn>
                              </p:par>
                            </p:childTnLst>
                          </p:cTn>
                        </p:par>
                        <p:par>
                          <p:cTn id="126" fill="hold">
                            <p:stCondLst>
                              <p:cond delay="8500"/>
                            </p:stCondLst>
                            <p:childTnLst>
                              <p:par>
                                <p:cTn id="127" presetID="22" presetClass="entr" presetSubtype="2" fill="hold" grpId="0" nodeType="afterEffect">
                                  <p:stCondLst>
                                    <p:cond delay="0"/>
                                  </p:stCondLst>
                                  <p:childTnLst>
                                    <p:set>
                                      <p:cBhvr>
                                        <p:cTn id="128" dur="1" fill="hold">
                                          <p:stCondLst>
                                            <p:cond delay="0"/>
                                          </p:stCondLst>
                                        </p:cTn>
                                        <p:tgtEl>
                                          <p:spTgt spid="36">
                                            <p:txEl>
                                              <p:pRg st="0" end="0"/>
                                            </p:txEl>
                                          </p:spTgt>
                                        </p:tgtEl>
                                        <p:attrNameLst>
                                          <p:attrName>style.visibility</p:attrName>
                                        </p:attrNameLst>
                                      </p:cBhvr>
                                      <p:to>
                                        <p:strVal val="visible"/>
                                      </p:to>
                                    </p:set>
                                    <p:animEffect transition="in" filter="wipe(right)">
                                      <p:cBhvr>
                                        <p:cTn id="129" dur="500"/>
                                        <p:tgtEl>
                                          <p:spTgt spid="36">
                                            <p:txEl>
                                              <p:pRg st="0" end="0"/>
                                            </p:txEl>
                                          </p:spTgt>
                                        </p:tgtEl>
                                      </p:cBhvr>
                                    </p:animEffect>
                                  </p:childTnLst>
                                </p:cTn>
                              </p:par>
                            </p:childTnLst>
                          </p:cTn>
                        </p:par>
                        <p:par>
                          <p:cTn id="130" fill="hold">
                            <p:stCondLst>
                              <p:cond delay="9000"/>
                            </p:stCondLst>
                            <p:childTnLst>
                              <p:par>
                                <p:cTn id="131" presetID="22" presetClass="entr" presetSubtype="2" fill="hold" grpId="0" nodeType="afterEffect">
                                  <p:stCondLst>
                                    <p:cond delay="0"/>
                                  </p:stCondLst>
                                  <p:childTnLst>
                                    <p:set>
                                      <p:cBhvr>
                                        <p:cTn id="132" dur="1" fill="hold">
                                          <p:stCondLst>
                                            <p:cond delay="0"/>
                                          </p:stCondLst>
                                        </p:cTn>
                                        <p:tgtEl>
                                          <p:spTgt spid="39">
                                            <p:txEl>
                                              <p:pRg st="0" end="0"/>
                                            </p:txEl>
                                          </p:spTgt>
                                        </p:tgtEl>
                                        <p:attrNameLst>
                                          <p:attrName>style.visibility</p:attrName>
                                        </p:attrNameLst>
                                      </p:cBhvr>
                                      <p:to>
                                        <p:strVal val="visible"/>
                                      </p:to>
                                    </p:set>
                                    <p:animEffect transition="in" filter="wipe(right)">
                                      <p:cBhvr>
                                        <p:cTn id="133" dur="500"/>
                                        <p:tgtEl>
                                          <p:spTgt spid="39">
                                            <p:txEl>
                                              <p:pRg st="0" end="0"/>
                                            </p:txEl>
                                          </p:spTgt>
                                        </p:tgtEl>
                                      </p:cBhvr>
                                    </p:animEffect>
                                  </p:childTnLst>
                                </p:cTn>
                              </p:par>
                            </p:childTnLst>
                          </p:cTn>
                        </p:par>
                        <p:par>
                          <p:cTn id="134" fill="hold">
                            <p:stCondLst>
                              <p:cond delay="9500"/>
                            </p:stCondLst>
                            <p:childTnLst>
                              <p:par>
                                <p:cTn id="135" presetID="22" presetClass="entr" presetSubtype="2"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Effect transition="in" filter="wipe(right)">
                                      <p:cBhvr>
                                        <p:cTn id="137" dur="500"/>
                                        <p:tgtEl>
                                          <p:spTgt spid="38">
                                            <p:txEl>
                                              <p:pRg st="0" end="0"/>
                                            </p:txEl>
                                          </p:spTgt>
                                        </p:tgtEl>
                                      </p:cBhvr>
                                    </p:animEffect>
                                  </p:childTnLst>
                                </p:cTn>
                              </p:par>
                            </p:childTnLst>
                          </p:cTn>
                        </p:par>
                        <p:par>
                          <p:cTn id="138" fill="hold">
                            <p:stCondLst>
                              <p:cond delay="10000"/>
                            </p:stCondLst>
                            <p:childTnLst>
                              <p:par>
                                <p:cTn id="139" presetID="53" presetClass="entr" presetSubtype="0" fill="hold" grpId="0" nodeType="after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500" fill="hold"/>
                                        <p:tgtEl>
                                          <p:spTgt spid="41"/>
                                        </p:tgtEl>
                                        <p:attrNameLst>
                                          <p:attrName>ppt_w</p:attrName>
                                        </p:attrNameLst>
                                      </p:cBhvr>
                                      <p:tavLst>
                                        <p:tav tm="0">
                                          <p:val>
                                            <p:fltVal val="0"/>
                                          </p:val>
                                        </p:tav>
                                        <p:tav tm="100000">
                                          <p:val>
                                            <p:strVal val="#ppt_w"/>
                                          </p:val>
                                        </p:tav>
                                      </p:tavLst>
                                    </p:anim>
                                    <p:anim calcmode="lin" valueType="num">
                                      <p:cBhvr>
                                        <p:cTn id="142" dur="500" fill="hold"/>
                                        <p:tgtEl>
                                          <p:spTgt spid="41"/>
                                        </p:tgtEl>
                                        <p:attrNameLst>
                                          <p:attrName>ppt_h</p:attrName>
                                        </p:attrNameLst>
                                      </p:cBhvr>
                                      <p:tavLst>
                                        <p:tav tm="0">
                                          <p:val>
                                            <p:fltVal val="0"/>
                                          </p:val>
                                        </p:tav>
                                        <p:tav tm="100000">
                                          <p:val>
                                            <p:strVal val="#ppt_h"/>
                                          </p:val>
                                        </p:tav>
                                      </p:tavLst>
                                    </p:anim>
                                    <p:animEffect transition="in" filter="fade">
                                      <p:cBhvr>
                                        <p:cTn id="143" dur="500"/>
                                        <p:tgtEl>
                                          <p:spTgt spid="41"/>
                                        </p:tgtEl>
                                      </p:cBhvr>
                                    </p:animEffect>
                                  </p:childTnLst>
                                </p:cTn>
                              </p:par>
                              <p:par>
                                <p:cTn id="144" presetID="53"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anim calcmode="lin" valueType="num">
                                      <p:cBhvr>
                                        <p:cTn id="146" dur="500" fill="hold"/>
                                        <p:tgtEl>
                                          <p:spTgt spid="42"/>
                                        </p:tgtEl>
                                        <p:attrNameLst>
                                          <p:attrName>ppt_w</p:attrName>
                                        </p:attrNameLst>
                                      </p:cBhvr>
                                      <p:tavLst>
                                        <p:tav tm="0">
                                          <p:val>
                                            <p:fltVal val="0"/>
                                          </p:val>
                                        </p:tav>
                                        <p:tav tm="100000">
                                          <p:val>
                                            <p:strVal val="#ppt_w"/>
                                          </p:val>
                                        </p:tav>
                                      </p:tavLst>
                                    </p:anim>
                                    <p:anim calcmode="lin" valueType="num">
                                      <p:cBhvr>
                                        <p:cTn id="147" dur="500" fill="hold"/>
                                        <p:tgtEl>
                                          <p:spTgt spid="42"/>
                                        </p:tgtEl>
                                        <p:attrNameLst>
                                          <p:attrName>ppt_h</p:attrName>
                                        </p:attrNameLst>
                                      </p:cBhvr>
                                      <p:tavLst>
                                        <p:tav tm="0">
                                          <p:val>
                                            <p:fltVal val="0"/>
                                          </p:val>
                                        </p:tav>
                                        <p:tav tm="100000">
                                          <p:val>
                                            <p:strVal val="#ppt_h"/>
                                          </p:val>
                                        </p:tav>
                                      </p:tavLst>
                                    </p:anim>
                                    <p:animEffect transition="in" filter="fade">
                                      <p:cBhvr>
                                        <p:cTn id="148" dur="500"/>
                                        <p:tgtEl>
                                          <p:spTgt spid="42"/>
                                        </p:tgtEl>
                                      </p:cBhvr>
                                    </p:animEffect>
                                  </p:childTnLst>
                                </p:cTn>
                              </p:par>
                              <p:par>
                                <p:cTn id="149" presetID="53"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animEffect transition="in" filter="fade">
                                      <p:cBhvr>
                                        <p:cTn id="153" dur="500"/>
                                        <p:tgtEl>
                                          <p:spTgt spid="43"/>
                                        </p:tgtEl>
                                      </p:cBhvr>
                                    </p:animEffect>
                                  </p:childTnLst>
                                </p:cTn>
                              </p:par>
                              <p:par>
                                <p:cTn id="154" presetID="53" presetClass="entr" presetSubtype="0" fill="hold" grpId="0" nodeType="withEffect">
                                  <p:stCondLst>
                                    <p:cond delay="0"/>
                                  </p:stCondLst>
                                  <p:childTnLst>
                                    <p:set>
                                      <p:cBhvr>
                                        <p:cTn id="155" dur="1" fill="hold">
                                          <p:stCondLst>
                                            <p:cond delay="0"/>
                                          </p:stCondLst>
                                        </p:cTn>
                                        <p:tgtEl>
                                          <p:spTgt spid="44"/>
                                        </p:tgtEl>
                                        <p:attrNameLst>
                                          <p:attrName>style.visibility</p:attrName>
                                        </p:attrNameLst>
                                      </p:cBhvr>
                                      <p:to>
                                        <p:strVal val="visible"/>
                                      </p:to>
                                    </p:set>
                                    <p:anim calcmode="lin" valueType="num">
                                      <p:cBhvr>
                                        <p:cTn id="156" dur="500" fill="hold"/>
                                        <p:tgtEl>
                                          <p:spTgt spid="44"/>
                                        </p:tgtEl>
                                        <p:attrNameLst>
                                          <p:attrName>ppt_w</p:attrName>
                                        </p:attrNameLst>
                                      </p:cBhvr>
                                      <p:tavLst>
                                        <p:tav tm="0">
                                          <p:val>
                                            <p:fltVal val="0"/>
                                          </p:val>
                                        </p:tav>
                                        <p:tav tm="100000">
                                          <p:val>
                                            <p:strVal val="#ppt_w"/>
                                          </p:val>
                                        </p:tav>
                                      </p:tavLst>
                                    </p:anim>
                                    <p:anim calcmode="lin" valueType="num">
                                      <p:cBhvr>
                                        <p:cTn id="157" dur="500" fill="hold"/>
                                        <p:tgtEl>
                                          <p:spTgt spid="44"/>
                                        </p:tgtEl>
                                        <p:attrNameLst>
                                          <p:attrName>ppt_h</p:attrName>
                                        </p:attrNameLst>
                                      </p:cBhvr>
                                      <p:tavLst>
                                        <p:tav tm="0">
                                          <p:val>
                                            <p:fltVal val="0"/>
                                          </p:val>
                                        </p:tav>
                                        <p:tav tm="100000">
                                          <p:val>
                                            <p:strVal val="#ppt_h"/>
                                          </p:val>
                                        </p:tav>
                                      </p:tavLst>
                                    </p:anim>
                                    <p:animEffect transition="in" filter="fade">
                                      <p:cBhvr>
                                        <p:cTn id="158" dur="500"/>
                                        <p:tgtEl>
                                          <p:spTgt spid="44"/>
                                        </p:tgtEl>
                                      </p:cBhvr>
                                    </p:animEffect>
                                  </p:childTnLst>
                                </p:cTn>
                              </p:par>
                            </p:childTnLst>
                          </p:cTn>
                        </p:par>
                        <p:par>
                          <p:cTn id="159" fill="hold">
                            <p:stCondLst>
                              <p:cond delay="10500"/>
                            </p:stCondLst>
                            <p:childTnLst>
                              <p:par>
                                <p:cTn id="160" presetID="53" presetClass="entr" presetSubtype="0" fill="hold" grpId="0" nodeType="afterEffect">
                                  <p:stCondLst>
                                    <p:cond delay="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500" fill="hold"/>
                                        <p:tgtEl>
                                          <p:spTgt spid="45"/>
                                        </p:tgtEl>
                                        <p:attrNameLst>
                                          <p:attrName>ppt_w</p:attrName>
                                        </p:attrNameLst>
                                      </p:cBhvr>
                                      <p:tavLst>
                                        <p:tav tm="0">
                                          <p:val>
                                            <p:fltVal val="0"/>
                                          </p:val>
                                        </p:tav>
                                        <p:tav tm="100000">
                                          <p:val>
                                            <p:strVal val="#ppt_w"/>
                                          </p:val>
                                        </p:tav>
                                      </p:tavLst>
                                    </p:anim>
                                    <p:anim calcmode="lin" valueType="num">
                                      <p:cBhvr>
                                        <p:cTn id="163" dur="500" fill="hold"/>
                                        <p:tgtEl>
                                          <p:spTgt spid="45"/>
                                        </p:tgtEl>
                                        <p:attrNameLst>
                                          <p:attrName>ppt_h</p:attrName>
                                        </p:attrNameLst>
                                      </p:cBhvr>
                                      <p:tavLst>
                                        <p:tav tm="0">
                                          <p:val>
                                            <p:fltVal val="0"/>
                                          </p:val>
                                        </p:tav>
                                        <p:tav tm="100000">
                                          <p:val>
                                            <p:strVal val="#ppt_h"/>
                                          </p:val>
                                        </p:tav>
                                      </p:tavLst>
                                    </p:anim>
                                    <p:animEffect transition="in" filter="fade">
                                      <p:cBhvr>
                                        <p:cTn id="164" dur="500"/>
                                        <p:tgtEl>
                                          <p:spTgt spid="45"/>
                                        </p:tgtEl>
                                      </p:cBhvr>
                                    </p:animEffect>
                                  </p:childTnLst>
                                </p:cTn>
                              </p:par>
                            </p:childTnLst>
                          </p:cTn>
                        </p:par>
                        <p:par>
                          <p:cTn id="165" fill="hold">
                            <p:stCondLst>
                              <p:cond delay="11000"/>
                            </p:stCondLst>
                            <p:childTnLst>
                              <p:par>
                                <p:cTn id="166" presetID="53" presetClass="entr" presetSubtype="0" fill="hold" grpId="0" nodeType="after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par>
                          <p:cTn id="171" fill="hold">
                            <p:stCondLst>
                              <p:cond delay="11500"/>
                            </p:stCondLst>
                            <p:childTnLst>
                              <p:par>
                                <p:cTn id="172" presetID="22" presetClass="entr" presetSubtype="8" fill="hold" grpId="0" nodeType="afterEffect">
                                  <p:stCondLst>
                                    <p:cond delay="0"/>
                                  </p:stCondLst>
                                  <p:childTnLst>
                                    <p:set>
                                      <p:cBhvr>
                                        <p:cTn id="173" dur="1" fill="hold">
                                          <p:stCondLst>
                                            <p:cond delay="0"/>
                                          </p:stCondLst>
                                        </p:cTn>
                                        <p:tgtEl>
                                          <p:spTgt spid="54">
                                            <p:txEl>
                                              <p:pRg st="0" end="0"/>
                                            </p:txEl>
                                          </p:spTgt>
                                        </p:tgtEl>
                                        <p:attrNameLst>
                                          <p:attrName>style.visibility</p:attrName>
                                        </p:attrNameLst>
                                      </p:cBhvr>
                                      <p:to>
                                        <p:strVal val="visible"/>
                                      </p:to>
                                    </p:set>
                                    <p:animEffect transition="in" filter="wipe(left)">
                                      <p:cBhvr>
                                        <p:cTn id="174" dur="500"/>
                                        <p:tgtEl>
                                          <p:spTgt spid="54">
                                            <p:txEl>
                                              <p:pRg st="0" end="0"/>
                                            </p:txEl>
                                          </p:spTgt>
                                        </p:tgtEl>
                                      </p:cBhvr>
                                    </p:animEffect>
                                  </p:childTnLst>
                                </p:cTn>
                              </p:par>
                            </p:childTnLst>
                          </p:cTn>
                        </p:par>
                        <p:par>
                          <p:cTn id="175" fill="hold">
                            <p:stCondLst>
                              <p:cond delay="12000"/>
                            </p:stCondLst>
                            <p:childTnLst>
                              <p:par>
                                <p:cTn id="176" presetID="22" presetClass="entr" presetSubtype="8" fill="hold" grpId="0" nodeType="afterEffect">
                                  <p:stCondLst>
                                    <p:cond delay="0"/>
                                  </p:stCondLst>
                                  <p:childTnLst>
                                    <p:set>
                                      <p:cBhvr>
                                        <p:cTn id="177" dur="1" fill="hold">
                                          <p:stCondLst>
                                            <p:cond delay="0"/>
                                          </p:stCondLst>
                                        </p:cTn>
                                        <p:tgtEl>
                                          <p:spTgt spid="59">
                                            <p:txEl>
                                              <p:pRg st="0" end="0"/>
                                            </p:txEl>
                                          </p:spTgt>
                                        </p:tgtEl>
                                        <p:attrNameLst>
                                          <p:attrName>style.visibility</p:attrName>
                                        </p:attrNameLst>
                                      </p:cBhvr>
                                      <p:to>
                                        <p:strVal val="visible"/>
                                      </p:to>
                                    </p:set>
                                    <p:animEffect transition="in" filter="wipe(left)">
                                      <p:cBhvr>
                                        <p:cTn id="178" dur="500"/>
                                        <p:tgtEl>
                                          <p:spTgt spid="59">
                                            <p:txEl>
                                              <p:pRg st="0" end="0"/>
                                            </p:txEl>
                                          </p:spTgt>
                                        </p:tgtEl>
                                      </p:cBhvr>
                                    </p:animEffect>
                                  </p:childTnLst>
                                </p:cTn>
                              </p:par>
                            </p:childTnLst>
                          </p:cTn>
                        </p:par>
                        <p:par>
                          <p:cTn id="179" fill="hold">
                            <p:stCondLst>
                              <p:cond delay="12500"/>
                            </p:stCondLst>
                            <p:childTnLst>
                              <p:par>
                                <p:cTn id="180" presetID="22" presetClass="entr" presetSubtype="8" fill="hold" grpId="0" nodeType="afterEffect">
                                  <p:stCondLst>
                                    <p:cond delay="0"/>
                                  </p:stCondLst>
                                  <p:childTnLst>
                                    <p:set>
                                      <p:cBhvr>
                                        <p:cTn id="181" dur="1" fill="hold">
                                          <p:stCondLst>
                                            <p:cond delay="0"/>
                                          </p:stCondLst>
                                        </p:cTn>
                                        <p:tgtEl>
                                          <p:spTgt spid="56">
                                            <p:txEl>
                                              <p:pRg st="0" end="0"/>
                                            </p:txEl>
                                          </p:spTgt>
                                        </p:tgtEl>
                                        <p:attrNameLst>
                                          <p:attrName>style.visibility</p:attrName>
                                        </p:attrNameLst>
                                      </p:cBhvr>
                                      <p:to>
                                        <p:strVal val="visible"/>
                                      </p:to>
                                    </p:set>
                                    <p:animEffect transition="in" filter="wipe(left)">
                                      <p:cBhvr>
                                        <p:cTn id="182" dur="500"/>
                                        <p:tgtEl>
                                          <p:spTgt spid="56">
                                            <p:txEl>
                                              <p:pRg st="0" end="0"/>
                                            </p:txEl>
                                          </p:spTgt>
                                        </p:tgtEl>
                                      </p:cBhvr>
                                    </p:animEffect>
                                  </p:childTnLst>
                                </p:cTn>
                              </p:par>
                            </p:childTnLst>
                          </p:cTn>
                        </p:par>
                        <p:par>
                          <p:cTn id="183" fill="hold">
                            <p:stCondLst>
                              <p:cond delay="13000"/>
                            </p:stCondLst>
                            <p:childTnLst>
                              <p:par>
                                <p:cTn id="184" presetID="53" presetClass="entr" presetSubtype="0" fill="hold" grpId="0" nodeType="afterEffect">
                                  <p:stCondLst>
                                    <p:cond delay="0"/>
                                  </p:stCondLst>
                                  <p:childTnLst>
                                    <p:set>
                                      <p:cBhvr>
                                        <p:cTn id="185" dur="1" fill="hold">
                                          <p:stCondLst>
                                            <p:cond delay="0"/>
                                          </p:stCondLst>
                                        </p:cTn>
                                        <p:tgtEl>
                                          <p:spTgt spid="60"/>
                                        </p:tgtEl>
                                        <p:attrNameLst>
                                          <p:attrName>style.visibility</p:attrName>
                                        </p:attrNameLst>
                                      </p:cBhvr>
                                      <p:to>
                                        <p:strVal val="visible"/>
                                      </p:to>
                                    </p:set>
                                    <p:anim calcmode="lin" valueType="num">
                                      <p:cBhvr>
                                        <p:cTn id="186" dur="500" fill="hold"/>
                                        <p:tgtEl>
                                          <p:spTgt spid="60"/>
                                        </p:tgtEl>
                                        <p:attrNameLst>
                                          <p:attrName>ppt_w</p:attrName>
                                        </p:attrNameLst>
                                      </p:cBhvr>
                                      <p:tavLst>
                                        <p:tav tm="0">
                                          <p:val>
                                            <p:fltVal val="0"/>
                                          </p:val>
                                        </p:tav>
                                        <p:tav tm="100000">
                                          <p:val>
                                            <p:strVal val="#ppt_w"/>
                                          </p:val>
                                        </p:tav>
                                      </p:tavLst>
                                    </p:anim>
                                    <p:anim calcmode="lin" valueType="num">
                                      <p:cBhvr>
                                        <p:cTn id="187" dur="500" fill="hold"/>
                                        <p:tgtEl>
                                          <p:spTgt spid="60"/>
                                        </p:tgtEl>
                                        <p:attrNameLst>
                                          <p:attrName>ppt_h</p:attrName>
                                        </p:attrNameLst>
                                      </p:cBhvr>
                                      <p:tavLst>
                                        <p:tav tm="0">
                                          <p:val>
                                            <p:fltVal val="0"/>
                                          </p:val>
                                        </p:tav>
                                        <p:tav tm="100000">
                                          <p:val>
                                            <p:strVal val="#ppt_h"/>
                                          </p:val>
                                        </p:tav>
                                      </p:tavLst>
                                    </p:anim>
                                    <p:animEffect transition="in" filter="fade">
                                      <p:cBhvr>
                                        <p:cTn id="188" dur="500"/>
                                        <p:tgtEl>
                                          <p:spTgt spid="60"/>
                                        </p:tgtEl>
                                      </p:cBhvr>
                                    </p:animEffect>
                                  </p:childTnLst>
                                </p:cTn>
                              </p:par>
                              <p:par>
                                <p:cTn id="189" presetID="53"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 calcmode="lin" valueType="num">
                                      <p:cBhvr>
                                        <p:cTn id="191" dur="500" fill="hold"/>
                                        <p:tgtEl>
                                          <p:spTgt spid="61"/>
                                        </p:tgtEl>
                                        <p:attrNameLst>
                                          <p:attrName>ppt_w</p:attrName>
                                        </p:attrNameLst>
                                      </p:cBhvr>
                                      <p:tavLst>
                                        <p:tav tm="0">
                                          <p:val>
                                            <p:fltVal val="0"/>
                                          </p:val>
                                        </p:tav>
                                        <p:tav tm="100000">
                                          <p:val>
                                            <p:strVal val="#ppt_w"/>
                                          </p:val>
                                        </p:tav>
                                      </p:tavLst>
                                    </p:anim>
                                    <p:anim calcmode="lin" valueType="num">
                                      <p:cBhvr>
                                        <p:cTn id="192" dur="500" fill="hold"/>
                                        <p:tgtEl>
                                          <p:spTgt spid="61"/>
                                        </p:tgtEl>
                                        <p:attrNameLst>
                                          <p:attrName>ppt_h</p:attrName>
                                        </p:attrNameLst>
                                      </p:cBhvr>
                                      <p:tavLst>
                                        <p:tav tm="0">
                                          <p:val>
                                            <p:fltVal val="0"/>
                                          </p:val>
                                        </p:tav>
                                        <p:tav tm="100000">
                                          <p:val>
                                            <p:strVal val="#ppt_h"/>
                                          </p:val>
                                        </p:tav>
                                      </p:tavLst>
                                    </p:anim>
                                    <p:animEffect transition="in" filter="fade">
                                      <p:cBhvr>
                                        <p:cTn id="193" dur="500"/>
                                        <p:tgtEl>
                                          <p:spTgt spid="61"/>
                                        </p:tgtEl>
                                      </p:cBhvr>
                                    </p:animEffect>
                                  </p:childTnLst>
                                </p:cTn>
                              </p:par>
                              <p:par>
                                <p:cTn id="194" presetID="53" presetClass="entr" presetSubtype="0" fill="hold" grpId="0" nodeType="with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 calcmode="lin" valueType="num">
                                      <p:cBhvr>
                                        <p:cTn id="201" dur="500" fill="hold"/>
                                        <p:tgtEl>
                                          <p:spTgt spid="63"/>
                                        </p:tgtEl>
                                        <p:attrNameLst>
                                          <p:attrName>ppt_w</p:attrName>
                                        </p:attrNameLst>
                                      </p:cBhvr>
                                      <p:tavLst>
                                        <p:tav tm="0">
                                          <p:val>
                                            <p:fltVal val="0"/>
                                          </p:val>
                                        </p:tav>
                                        <p:tav tm="100000">
                                          <p:val>
                                            <p:strVal val="#ppt_w"/>
                                          </p:val>
                                        </p:tav>
                                      </p:tavLst>
                                    </p:anim>
                                    <p:anim calcmode="lin" valueType="num">
                                      <p:cBhvr>
                                        <p:cTn id="202" dur="500" fill="hold"/>
                                        <p:tgtEl>
                                          <p:spTgt spid="63"/>
                                        </p:tgtEl>
                                        <p:attrNameLst>
                                          <p:attrName>ppt_h</p:attrName>
                                        </p:attrNameLst>
                                      </p:cBhvr>
                                      <p:tavLst>
                                        <p:tav tm="0">
                                          <p:val>
                                            <p:fltVal val="0"/>
                                          </p:val>
                                        </p:tav>
                                        <p:tav tm="100000">
                                          <p:val>
                                            <p:strVal val="#ppt_h"/>
                                          </p:val>
                                        </p:tav>
                                      </p:tavLst>
                                    </p:anim>
                                    <p:animEffect transition="in" filter="fade">
                                      <p:cBhvr>
                                        <p:cTn id="20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P spid="29" grpId="0" animBg="1"/>
      <p:bldP spid="33" grpId="0" animBg="1"/>
      <p:bldP spid="36" grpId="0" build="p">
        <p:tmplLst>
          <p:tmpl lvl="1">
            <p:tnLst>
              <p:par>
                <p:cTn presetID="22" presetClass="entr" presetSubtype="2"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right)">
                      <p:cBhvr>
                        <p:cTn dur="500"/>
                        <p:tgtEl>
                          <p:spTgt spid="36"/>
                        </p:tgtEl>
                      </p:cBhvr>
                    </p:animEffect>
                  </p:childTnLst>
                </p:cTn>
              </p:par>
            </p:tnLst>
          </p:tmpl>
        </p:tmplLst>
      </p:bldP>
      <p:bldP spid="38" grpId="0" build="p">
        <p:tmplLst>
          <p:tmpl lvl="1">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1" grpId="0" animBg="1"/>
      <p:bldP spid="42" grpId="0" animBg="1"/>
      <p:bldP spid="43" grpId="0" animBg="1"/>
      <p:bldP spid="44" grpId="0" animBg="1"/>
      <p:bldP spid="45" grpId="0" animBg="1"/>
      <p:bldP spid="47" grpId="0" animBg="1"/>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animBg="1"/>
      <p:bldP spid="63"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8_Pic05">
    <p:spTree>
      <p:nvGrpSpPr>
        <p:cNvPr id="1" name=""/>
        <p:cNvGrpSpPr/>
        <p:nvPr/>
      </p:nvGrpSpPr>
      <p:grpSpPr>
        <a:xfrm>
          <a:off x="0" y="0"/>
          <a:ext cx="0" cy="0"/>
          <a:chOff x="0" y="0"/>
          <a:chExt cx="0" cy="0"/>
        </a:xfrm>
      </p:grpSpPr>
      <p:sp>
        <p:nvSpPr>
          <p:cNvPr id="22" name="Oval 21"/>
          <p:cNvSpPr/>
          <p:nvPr userDrawn="1"/>
        </p:nvSpPr>
        <p:spPr>
          <a:xfrm>
            <a:off x="1021569"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1069712"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23" name="Text Placeholder 3"/>
          <p:cNvSpPr>
            <a:spLocks noGrp="1"/>
          </p:cNvSpPr>
          <p:nvPr>
            <p:ph type="body" sz="half" idx="16" hasCustomPrompt="1"/>
          </p:nvPr>
        </p:nvSpPr>
        <p:spPr>
          <a:xfrm>
            <a:off x="782781" y="2562225"/>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5" name="Text Placeholder 3"/>
          <p:cNvSpPr>
            <a:spLocks noGrp="1"/>
          </p:cNvSpPr>
          <p:nvPr>
            <p:ph type="body" sz="half" idx="30" hasCustomPrompt="1"/>
          </p:nvPr>
        </p:nvSpPr>
        <p:spPr>
          <a:xfrm>
            <a:off x="782781" y="2772889"/>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cxnSp>
        <p:nvCxnSpPr>
          <p:cNvPr id="55" name="Straight Connector 54"/>
          <p:cNvCxnSpPr/>
          <p:nvPr userDrawn="1"/>
        </p:nvCxnSpPr>
        <p:spPr>
          <a:xfrm rot="10800000">
            <a:off x="4393457" y="110305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7373437" y="1105444"/>
            <a:ext cx="2451" cy="15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26845"/>
            <a:ext cx="352426" cy="35242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Rounded Rectangle 63"/>
          <p:cNvSpPr/>
          <p:nvPr userDrawn="1"/>
        </p:nvSpPr>
        <p:spPr>
          <a:xfrm>
            <a:off x="752028"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userDrawn="1"/>
        </p:nvSpPr>
        <p:spPr>
          <a:xfrm>
            <a:off x="3009927"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Picture Placeholder 7"/>
          <p:cNvSpPr>
            <a:spLocks noGrp="1"/>
          </p:cNvSpPr>
          <p:nvPr>
            <p:ph type="pic" sz="quarter" idx="31" hasCustomPrompt="1"/>
          </p:nvPr>
        </p:nvSpPr>
        <p:spPr>
          <a:xfrm>
            <a:off x="3058070"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67" name="Text Placeholder 3"/>
          <p:cNvSpPr>
            <a:spLocks noGrp="1"/>
          </p:cNvSpPr>
          <p:nvPr>
            <p:ph type="body" sz="half" idx="32" hasCustomPrompt="1"/>
          </p:nvPr>
        </p:nvSpPr>
        <p:spPr>
          <a:xfrm>
            <a:off x="2771139" y="2562225"/>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8" name="Text Placeholder 3"/>
          <p:cNvSpPr>
            <a:spLocks noGrp="1"/>
          </p:cNvSpPr>
          <p:nvPr>
            <p:ph type="body" sz="half" idx="33" hasCustomPrompt="1"/>
          </p:nvPr>
        </p:nvSpPr>
        <p:spPr>
          <a:xfrm>
            <a:off x="2771139" y="2772889"/>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9" name="Rounded Rectangle 68"/>
          <p:cNvSpPr/>
          <p:nvPr userDrawn="1"/>
        </p:nvSpPr>
        <p:spPr>
          <a:xfrm>
            <a:off x="2740386"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userDrawn="1"/>
        </p:nvSpPr>
        <p:spPr>
          <a:xfrm>
            <a:off x="5044163"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Picture Placeholder 7"/>
          <p:cNvSpPr>
            <a:spLocks noGrp="1"/>
          </p:cNvSpPr>
          <p:nvPr>
            <p:ph type="pic" sz="quarter" idx="34" hasCustomPrompt="1"/>
          </p:nvPr>
        </p:nvSpPr>
        <p:spPr>
          <a:xfrm>
            <a:off x="5092306"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35" hasCustomPrompt="1"/>
          </p:nvPr>
        </p:nvSpPr>
        <p:spPr>
          <a:xfrm>
            <a:off x="4805375" y="2562225"/>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3" name="Text Placeholder 3"/>
          <p:cNvSpPr>
            <a:spLocks noGrp="1"/>
          </p:cNvSpPr>
          <p:nvPr>
            <p:ph type="body" sz="half" idx="36" hasCustomPrompt="1"/>
          </p:nvPr>
        </p:nvSpPr>
        <p:spPr>
          <a:xfrm>
            <a:off x="4805375" y="2772889"/>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4" name="Rounded Rectangle 73"/>
          <p:cNvSpPr/>
          <p:nvPr userDrawn="1"/>
        </p:nvSpPr>
        <p:spPr>
          <a:xfrm>
            <a:off x="4774622"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userDrawn="1"/>
        </p:nvSpPr>
        <p:spPr>
          <a:xfrm>
            <a:off x="7068409"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7"/>
          <p:cNvSpPr>
            <a:spLocks noGrp="1"/>
          </p:cNvSpPr>
          <p:nvPr>
            <p:ph type="pic" sz="quarter" idx="37" hasCustomPrompt="1"/>
          </p:nvPr>
        </p:nvSpPr>
        <p:spPr>
          <a:xfrm>
            <a:off x="7116552"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77" name="Text Placeholder 3"/>
          <p:cNvSpPr>
            <a:spLocks noGrp="1"/>
          </p:cNvSpPr>
          <p:nvPr>
            <p:ph type="body" sz="half" idx="38" hasCustomPrompt="1"/>
          </p:nvPr>
        </p:nvSpPr>
        <p:spPr>
          <a:xfrm>
            <a:off x="6829621" y="2562225"/>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8" name="Text Placeholder 3"/>
          <p:cNvSpPr>
            <a:spLocks noGrp="1"/>
          </p:cNvSpPr>
          <p:nvPr>
            <p:ph type="body" sz="half" idx="39" hasCustomPrompt="1"/>
          </p:nvPr>
        </p:nvSpPr>
        <p:spPr>
          <a:xfrm>
            <a:off x="6829621" y="2772889"/>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9" name="Rounded Rectangle 78"/>
          <p:cNvSpPr/>
          <p:nvPr userDrawn="1"/>
        </p:nvSpPr>
        <p:spPr>
          <a:xfrm>
            <a:off x="6798868"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userDrawn="1"/>
        </p:nvSpPr>
        <p:spPr>
          <a:xfrm>
            <a:off x="1021569"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Picture Placeholder 7"/>
          <p:cNvSpPr>
            <a:spLocks noGrp="1"/>
          </p:cNvSpPr>
          <p:nvPr>
            <p:ph type="pic" sz="quarter" idx="40" hasCustomPrompt="1"/>
          </p:nvPr>
        </p:nvSpPr>
        <p:spPr>
          <a:xfrm>
            <a:off x="1069712"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41" hasCustomPrompt="1"/>
          </p:nvPr>
        </p:nvSpPr>
        <p:spPr>
          <a:xfrm>
            <a:off x="782781" y="4344758"/>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5" name="Text Placeholder 3"/>
          <p:cNvSpPr>
            <a:spLocks noGrp="1"/>
          </p:cNvSpPr>
          <p:nvPr>
            <p:ph type="body" sz="half" idx="42" hasCustomPrompt="1"/>
          </p:nvPr>
        </p:nvSpPr>
        <p:spPr>
          <a:xfrm>
            <a:off x="782781" y="4555422"/>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6" name="Rounded Rectangle 85"/>
          <p:cNvSpPr/>
          <p:nvPr userDrawn="1"/>
        </p:nvSpPr>
        <p:spPr>
          <a:xfrm>
            <a:off x="752028"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userDrawn="1"/>
        </p:nvSpPr>
        <p:spPr>
          <a:xfrm>
            <a:off x="3009927"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7"/>
          <p:cNvSpPr>
            <a:spLocks noGrp="1"/>
          </p:cNvSpPr>
          <p:nvPr>
            <p:ph type="pic" sz="quarter" idx="43" hasCustomPrompt="1"/>
          </p:nvPr>
        </p:nvSpPr>
        <p:spPr>
          <a:xfrm>
            <a:off x="3058070"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89" name="Text Placeholder 3"/>
          <p:cNvSpPr>
            <a:spLocks noGrp="1"/>
          </p:cNvSpPr>
          <p:nvPr>
            <p:ph type="body" sz="half" idx="44" hasCustomPrompt="1"/>
          </p:nvPr>
        </p:nvSpPr>
        <p:spPr>
          <a:xfrm>
            <a:off x="2771139" y="4344758"/>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0" name="Text Placeholder 3"/>
          <p:cNvSpPr>
            <a:spLocks noGrp="1"/>
          </p:cNvSpPr>
          <p:nvPr>
            <p:ph type="body" sz="half" idx="45" hasCustomPrompt="1"/>
          </p:nvPr>
        </p:nvSpPr>
        <p:spPr>
          <a:xfrm>
            <a:off x="2771139" y="4555422"/>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1" name="Rounded Rectangle 90"/>
          <p:cNvSpPr/>
          <p:nvPr userDrawn="1"/>
        </p:nvSpPr>
        <p:spPr>
          <a:xfrm>
            <a:off x="2740386"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p:cNvSpPr/>
          <p:nvPr userDrawn="1"/>
        </p:nvSpPr>
        <p:spPr>
          <a:xfrm>
            <a:off x="5044163"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Picture Placeholder 7"/>
          <p:cNvSpPr>
            <a:spLocks noGrp="1"/>
          </p:cNvSpPr>
          <p:nvPr>
            <p:ph type="pic" sz="quarter" idx="46" hasCustomPrompt="1"/>
          </p:nvPr>
        </p:nvSpPr>
        <p:spPr>
          <a:xfrm>
            <a:off x="5092306"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94" name="Text Placeholder 3"/>
          <p:cNvSpPr>
            <a:spLocks noGrp="1"/>
          </p:cNvSpPr>
          <p:nvPr>
            <p:ph type="body" sz="half" idx="47" hasCustomPrompt="1"/>
          </p:nvPr>
        </p:nvSpPr>
        <p:spPr>
          <a:xfrm>
            <a:off x="4805375" y="4344758"/>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5" name="Text Placeholder 3"/>
          <p:cNvSpPr>
            <a:spLocks noGrp="1"/>
          </p:cNvSpPr>
          <p:nvPr>
            <p:ph type="body" sz="half" idx="48" hasCustomPrompt="1"/>
          </p:nvPr>
        </p:nvSpPr>
        <p:spPr>
          <a:xfrm>
            <a:off x="4805375" y="4555422"/>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6" name="Rounded Rectangle 95"/>
          <p:cNvSpPr/>
          <p:nvPr userDrawn="1"/>
        </p:nvSpPr>
        <p:spPr>
          <a:xfrm>
            <a:off x="4774622"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p:cNvSpPr/>
          <p:nvPr userDrawn="1"/>
        </p:nvSpPr>
        <p:spPr>
          <a:xfrm>
            <a:off x="7068409"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Picture Placeholder 7"/>
          <p:cNvSpPr>
            <a:spLocks noGrp="1"/>
          </p:cNvSpPr>
          <p:nvPr>
            <p:ph type="pic" sz="quarter" idx="49" hasCustomPrompt="1"/>
          </p:nvPr>
        </p:nvSpPr>
        <p:spPr>
          <a:xfrm>
            <a:off x="7116552"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99" name="Text Placeholder 3"/>
          <p:cNvSpPr>
            <a:spLocks noGrp="1"/>
          </p:cNvSpPr>
          <p:nvPr>
            <p:ph type="body" sz="half" idx="50" hasCustomPrompt="1"/>
          </p:nvPr>
        </p:nvSpPr>
        <p:spPr>
          <a:xfrm>
            <a:off x="6829621" y="4344758"/>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0" name="Text Placeholder 3"/>
          <p:cNvSpPr>
            <a:spLocks noGrp="1"/>
          </p:cNvSpPr>
          <p:nvPr>
            <p:ph type="body" sz="half" idx="51" hasCustomPrompt="1"/>
          </p:nvPr>
        </p:nvSpPr>
        <p:spPr>
          <a:xfrm>
            <a:off x="6829621" y="4555422"/>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1" name="Rounded Rectangle 100"/>
          <p:cNvSpPr/>
          <p:nvPr userDrawn="1"/>
        </p:nvSpPr>
        <p:spPr>
          <a:xfrm>
            <a:off x="6798868"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 name="Straight Connector 109"/>
          <p:cNvCxnSpPr>
            <a:stCxn id="58" idx="2"/>
          </p:cNvCxnSpPr>
          <p:nvPr userDrawn="1"/>
        </p:nvCxnSpPr>
        <p:spPr>
          <a:xfrm rot="10800000">
            <a:off x="1758875" y="110266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4748213" y="1103059"/>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50" presetClass="entr" presetSubtype="0" decel="10000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strVal val="#ppt_w+.3"/>
                                          </p:val>
                                        </p:tav>
                                        <p:tav tm="100000">
                                          <p:val>
                                            <p:strVal val="#ppt_w"/>
                                          </p:val>
                                        </p:tav>
                                      </p:tavLst>
                                    </p:anim>
                                    <p:anim calcmode="lin" valueType="num">
                                      <p:cBhvr>
                                        <p:cTn id="28" dur="500" fill="hold"/>
                                        <p:tgtEl>
                                          <p:spTgt spid="64"/>
                                        </p:tgtEl>
                                        <p:attrNameLst>
                                          <p:attrName>ppt_h</p:attrName>
                                        </p:attrNameLst>
                                      </p:cBhvr>
                                      <p:tavLst>
                                        <p:tav tm="0">
                                          <p:val>
                                            <p:strVal val="#ppt_h"/>
                                          </p:val>
                                        </p:tav>
                                        <p:tav tm="100000">
                                          <p:val>
                                            <p:strVal val="#ppt_h"/>
                                          </p:val>
                                        </p:tav>
                                      </p:tavLst>
                                    </p:anim>
                                    <p:animEffect transition="in" filter="fade">
                                      <p:cBhvr>
                                        <p:cTn id="29" dur="500"/>
                                        <p:tgtEl>
                                          <p:spTgt spid="6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3000"/>
                            </p:stCondLst>
                            <p:childTnLst>
                              <p:par>
                                <p:cTn id="46" presetID="16" presetClass="entr" presetSubtype="37"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barn(outVertical)">
                                      <p:cBhvr>
                                        <p:cTn id="48" dur="500"/>
                                        <p:tgtEl>
                                          <p:spTgt spid="25">
                                            <p:txEl>
                                              <p:pRg st="0" end="0"/>
                                            </p:txEl>
                                          </p:spTgt>
                                        </p:tgtEl>
                                      </p:cBhvr>
                                    </p:animEffect>
                                  </p:childTnLst>
                                </p:cTn>
                              </p:par>
                            </p:childTnLst>
                          </p:cTn>
                        </p:par>
                        <p:par>
                          <p:cTn id="49" fill="hold">
                            <p:stCondLst>
                              <p:cond delay="3500"/>
                            </p:stCondLst>
                            <p:childTnLst>
                              <p:par>
                                <p:cTn id="50" presetID="50" presetClass="entr" presetSubtype="0" decel="100000"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strVal val="#ppt_w+.3"/>
                                          </p:val>
                                        </p:tav>
                                        <p:tav tm="100000">
                                          <p:val>
                                            <p:strVal val="#ppt_w"/>
                                          </p:val>
                                        </p:tav>
                                      </p:tavLst>
                                    </p:anim>
                                    <p:anim calcmode="lin" valueType="num">
                                      <p:cBhvr>
                                        <p:cTn id="53" dur="500" fill="hold"/>
                                        <p:tgtEl>
                                          <p:spTgt spid="69"/>
                                        </p:tgtEl>
                                        <p:attrNameLst>
                                          <p:attrName>ppt_h</p:attrName>
                                        </p:attrNameLst>
                                      </p:cBhvr>
                                      <p:tavLst>
                                        <p:tav tm="0">
                                          <p:val>
                                            <p:strVal val="#ppt_h"/>
                                          </p:val>
                                        </p:tav>
                                        <p:tav tm="100000">
                                          <p:val>
                                            <p:strVal val="#ppt_h"/>
                                          </p:val>
                                        </p:tav>
                                      </p:tavLst>
                                    </p:anim>
                                    <p:animEffect transition="in" filter="fade">
                                      <p:cBhvr>
                                        <p:cTn id="54" dur="500"/>
                                        <p:tgtEl>
                                          <p:spTgt spid="69"/>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p:cTn id="57" dur="500" fill="hold"/>
                                        <p:tgtEl>
                                          <p:spTgt spid="65"/>
                                        </p:tgtEl>
                                        <p:attrNameLst>
                                          <p:attrName>ppt_w</p:attrName>
                                        </p:attrNameLst>
                                      </p:cBhvr>
                                      <p:tavLst>
                                        <p:tav tm="0">
                                          <p:val>
                                            <p:fltVal val="0"/>
                                          </p:val>
                                        </p:tav>
                                        <p:tav tm="100000">
                                          <p:val>
                                            <p:strVal val="#ppt_w"/>
                                          </p:val>
                                        </p:tav>
                                      </p:tavLst>
                                    </p:anim>
                                    <p:anim calcmode="lin" valueType="num">
                                      <p:cBhvr>
                                        <p:cTn id="58" dur="500" fill="hold"/>
                                        <p:tgtEl>
                                          <p:spTgt spid="65"/>
                                        </p:tgtEl>
                                        <p:attrNameLst>
                                          <p:attrName>ppt_h</p:attrName>
                                        </p:attrNameLst>
                                      </p:cBhvr>
                                      <p:tavLst>
                                        <p:tav tm="0">
                                          <p:val>
                                            <p:fltVal val="0"/>
                                          </p:val>
                                        </p:tav>
                                        <p:tav tm="100000">
                                          <p:val>
                                            <p:strVal val="#ppt_h"/>
                                          </p:val>
                                        </p:tav>
                                      </p:tavLst>
                                    </p:anim>
                                    <p:animEffect transition="in" filter="fade">
                                      <p:cBhvr>
                                        <p:cTn id="59" dur="500"/>
                                        <p:tgtEl>
                                          <p:spTgt spid="65"/>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67">
                                            <p:txEl>
                                              <p:pRg st="0" end="0"/>
                                            </p:txEl>
                                          </p:spTgt>
                                        </p:tgtEl>
                                        <p:attrNameLst>
                                          <p:attrName>style.visibility</p:attrName>
                                        </p:attrNameLst>
                                      </p:cBhvr>
                                      <p:to>
                                        <p:strVal val="visible"/>
                                      </p:to>
                                    </p:set>
                                    <p:animEffect transition="in" filter="wipe(up)">
                                      <p:cBhvr>
                                        <p:cTn id="69" dur="500"/>
                                        <p:tgtEl>
                                          <p:spTgt spid="67">
                                            <p:txEl>
                                              <p:pRg st="0" end="0"/>
                                            </p:txEl>
                                          </p:spTgt>
                                        </p:tgtEl>
                                      </p:cBhvr>
                                    </p:animEffect>
                                  </p:childTnLst>
                                </p:cTn>
                              </p:par>
                            </p:childTnLst>
                          </p:cTn>
                        </p:par>
                        <p:par>
                          <p:cTn id="70" fill="hold">
                            <p:stCondLst>
                              <p:cond delay="5000"/>
                            </p:stCondLst>
                            <p:childTnLst>
                              <p:par>
                                <p:cTn id="71" presetID="16" presetClass="entr" presetSubtype="37" fill="hold" grpId="0" nodeType="afterEffect">
                                  <p:stCondLst>
                                    <p:cond delay="0"/>
                                  </p:stCondLst>
                                  <p:childTnLst>
                                    <p:set>
                                      <p:cBhvr>
                                        <p:cTn id="72" dur="1" fill="hold">
                                          <p:stCondLst>
                                            <p:cond delay="0"/>
                                          </p:stCondLst>
                                        </p:cTn>
                                        <p:tgtEl>
                                          <p:spTgt spid="68">
                                            <p:txEl>
                                              <p:pRg st="0" end="0"/>
                                            </p:txEl>
                                          </p:spTgt>
                                        </p:tgtEl>
                                        <p:attrNameLst>
                                          <p:attrName>style.visibility</p:attrName>
                                        </p:attrNameLst>
                                      </p:cBhvr>
                                      <p:to>
                                        <p:strVal val="visible"/>
                                      </p:to>
                                    </p:set>
                                    <p:animEffect transition="in" filter="barn(outVertical)">
                                      <p:cBhvr>
                                        <p:cTn id="73" dur="500"/>
                                        <p:tgtEl>
                                          <p:spTgt spid="68">
                                            <p:txEl>
                                              <p:pRg st="0" end="0"/>
                                            </p:txEl>
                                          </p:spTgt>
                                        </p:tgtEl>
                                      </p:cBhvr>
                                    </p:animEffect>
                                  </p:childTnLst>
                                </p:cTn>
                              </p:par>
                            </p:childTnLst>
                          </p:cTn>
                        </p:par>
                        <p:par>
                          <p:cTn id="74" fill="hold">
                            <p:stCondLst>
                              <p:cond delay="5500"/>
                            </p:stCondLst>
                            <p:childTnLst>
                              <p:par>
                                <p:cTn id="75" presetID="50" presetClass="entr" presetSubtype="0" decel="10000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strVal val="#ppt_w+.3"/>
                                          </p:val>
                                        </p:tav>
                                        <p:tav tm="100000">
                                          <p:val>
                                            <p:strVal val="#ppt_w"/>
                                          </p:val>
                                        </p:tav>
                                      </p:tavLst>
                                    </p:anim>
                                    <p:anim calcmode="lin" valueType="num">
                                      <p:cBhvr>
                                        <p:cTn id="78" dur="500" fill="hold"/>
                                        <p:tgtEl>
                                          <p:spTgt spid="74"/>
                                        </p:tgtEl>
                                        <p:attrNameLst>
                                          <p:attrName>ppt_h</p:attrName>
                                        </p:attrNameLst>
                                      </p:cBhvr>
                                      <p:tavLst>
                                        <p:tav tm="0">
                                          <p:val>
                                            <p:strVal val="#ppt_h"/>
                                          </p:val>
                                        </p:tav>
                                        <p:tav tm="100000">
                                          <p:val>
                                            <p:strVal val="#ppt_h"/>
                                          </p:val>
                                        </p:tav>
                                      </p:tavLst>
                                    </p:anim>
                                    <p:animEffect transition="in" filter="fade">
                                      <p:cBhvr>
                                        <p:cTn id="79" dur="500"/>
                                        <p:tgtEl>
                                          <p:spTgt spid="74"/>
                                        </p:tgtEl>
                                      </p:cBhvr>
                                    </p:animEffect>
                                  </p:childTnLst>
                                </p:cTn>
                              </p:par>
                              <p:par>
                                <p:cTn id="80" presetID="53"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par>
                          <p:cTn id="85" fill="hold">
                            <p:stCondLst>
                              <p:cond delay="6000"/>
                            </p:stCondLst>
                            <p:childTnLst>
                              <p:par>
                                <p:cTn id="86" presetID="53" presetClass="entr" presetSubtype="0"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p:cTn id="88" dur="500" fill="hold"/>
                                        <p:tgtEl>
                                          <p:spTgt spid="71"/>
                                        </p:tgtEl>
                                        <p:attrNameLst>
                                          <p:attrName>ppt_w</p:attrName>
                                        </p:attrNameLst>
                                      </p:cBhvr>
                                      <p:tavLst>
                                        <p:tav tm="0">
                                          <p:val>
                                            <p:fltVal val="0"/>
                                          </p:val>
                                        </p:tav>
                                        <p:tav tm="100000">
                                          <p:val>
                                            <p:strVal val="#ppt_w"/>
                                          </p:val>
                                        </p:tav>
                                      </p:tavLst>
                                    </p:anim>
                                    <p:anim calcmode="lin" valueType="num">
                                      <p:cBhvr>
                                        <p:cTn id="89" dur="500" fill="hold"/>
                                        <p:tgtEl>
                                          <p:spTgt spid="71"/>
                                        </p:tgtEl>
                                        <p:attrNameLst>
                                          <p:attrName>ppt_h</p:attrName>
                                        </p:attrNameLst>
                                      </p:cBhvr>
                                      <p:tavLst>
                                        <p:tav tm="0">
                                          <p:val>
                                            <p:fltVal val="0"/>
                                          </p:val>
                                        </p:tav>
                                        <p:tav tm="100000">
                                          <p:val>
                                            <p:strVal val="#ppt_h"/>
                                          </p:val>
                                        </p:tav>
                                      </p:tavLst>
                                    </p:anim>
                                    <p:animEffect transition="in" filter="fade">
                                      <p:cBhvr>
                                        <p:cTn id="90" dur="500"/>
                                        <p:tgtEl>
                                          <p:spTgt spid="71"/>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 fill="hold">
                                          <p:stCondLst>
                                            <p:cond delay="0"/>
                                          </p:stCondLst>
                                        </p:cTn>
                                        <p:tgtEl>
                                          <p:spTgt spid="72">
                                            <p:txEl>
                                              <p:pRg st="0" end="0"/>
                                            </p:txEl>
                                          </p:spTgt>
                                        </p:tgtEl>
                                        <p:attrNameLst>
                                          <p:attrName>style.visibility</p:attrName>
                                        </p:attrNameLst>
                                      </p:cBhvr>
                                      <p:to>
                                        <p:strVal val="visible"/>
                                      </p:to>
                                    </p:set>
                                    <p:animEffect transition="in" filter="wipe(up)">
                                      <p:cBhvr>
                                        <p:cTn id="94" dur="500"/>
                                        <p:tgtEl>
                                          <p:spTgt spid="72">
                                            <p:txEl>
                                              <p:pRg st="0" end="0"/>
                                            </p:txEl>
                                          </p:spTgt>
                                        </p:tgtEl>
                                      </p:cBhvr>
                                    </p:animEffect>
                                  </p:childTnLst>
                                </p:cTn>
                              </p:par>
                            </p:childTnLst>
                          </p:cTn>
                        </p:par>
                        <p:par>
                          <p:cTn id="95" fill="hold">
                            <p:stCondLst>
                              <p:cond delay="7000"/>
                            </p:stCondLst>
                            <p:childTnLst>
                              <p:par>
                                <p:cTn id="96" presetID="16" presetClass="entr" presetSubtype="37" fill="hold" grpId="0" nodeType="afterEffect">
                                  <p:stCondLst>
                                    <p:cond delay="0"/>
                                  </p:stCondLst>
                                  <p:childTnLst>
                                    <p:set>
                                      <p:cBhvr>
                                        <p:cTn id="97" dur="1" fill="hold">
                                          <p:stCondLst>
                                            <p:cond delay="0"/>
                                          </p:stCondLst>
                                        </p:cTn>
                                        <p:tgtEl>
                                          <p:spTgt spid="73">
                                            <p:txEl>
                                              <p:pRg st="0" end="0"/>
                                            </p:txEl>
                                          </p:spTgt>
                                        </p:tgtEl>
                                        <p:attrNameLst>
                                          <p:attrName>style.visibility</p:attrName>
                                        </p:attrNameLst>
                                      </p:cBhvr>
                                      <p:to>
                                        <p:strVal val="visible"/>
                                      </p:to>
                                    </p:set>
                                    <p:animEffect transition="in" filter="barn(outVertical)">
                                      <p:cBhvr>
                                        <p:cTn id="98" dur="500"/>
                                        <p:tgtEl>
                                          <p:spTgt spid="73">
                                            <p:txEl>
                                              <p:pRg st="0" end="0"/>
                                            </p:txEl>
                                          </p:spTgt>
                                        </p:tgtEl>
                                      </p:cBhvr>
                                    </p:animEffect>
                                  </p:childTnLst>
                                </p:cTn>
                              </p:par>
                            </p:childTnLst>
                          </p:cTn>
                        </p:par>
                        <p:par>
                          <p:cTn id="99" fill="hold">
                            <p:stCondLst>
                              <p:cond delay="7500"/>
                            </p:stCondLst>
                            <p:childTnLst>
                              <p:par>
                                <p:cTn id="100" presetID="50" presetClass="entr" presetSubtype="0" decel="10000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3"/>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53" presetClass="entr" presetSubtype="0" fill="hold" grpId="0" nodeType="with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ppt_w</p:attrName>
                                        </p:attrNameLst>
                                      </p:cBhvr>
                                      <p:tavLst>
                                        <p:tav tm="0">
                                          <p:val>
                                            <p:fltVal val="0"/>
                                          </p:val>
                                        </p:tav>
                                        <p:tav tm="100000">
                                          <p:val>
                                            <p:strVal val="#ppt_w"/>
                                          </p:val>
                                        </p:tav>
                                      </p:tavLst>
                                    </p:anim>
                                    <p:anim calcmode="lin" valueType="num">
                                      <p:cBhvr>
                                        <p:cTn id="108" dur="500" fill="hold"/>
                                        <p:tgtEl>
                                          <p:spTgt spid="75"/>
                                        </p:tgtEl>
                                        <p:attrNameLst>
                                          <p:attrName>ppt_h</p:attrName>
                                        </p:attrNameLst>
                                      </p:cBhvr>
                                      <p:tavLst>
                                        <p:tav tm="0">
                                          <p:val>
                                            <p:fltVal val="0"/>
                                          </p:val>
                                        </p:tav>
                                        <p:tav tm="100000">
                                          <p:val>
                                            <p:strVal val="#ppt_h"/>
                                          </p:val>
                                        </p:tav>
                                      </p:tavLst>
                                    </p:anim>
                                    <p:animEffect transition="in" filter="fade">
                                      <p:cBhvr>
                                        <p:cTn id="109" dur="500"/>
                                        <p:tgtEl>
                                          <p:spTgt spid="75"/>
                                        </p:tgtEl>
                                      </p:cBhvr>
                                    </p:animEffect>
                                  </p:childTnLst>
                                </p:cTn>
                              </p:par>
                            </p:childTnLst>
                          </p:cTn>
                        </p:par>
                        <p:par>
                          <p:cTn id="110" fill="hold">
                            <p:stCondLst>
                              <p:cond delay="8000"/>
                            </p:stCondLst>
                            <p:childTnLst>
                              <p:par>
                                <p:cTn id="111" presetID="53" presetClass="entr" presetSubtype="0"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p:cTn id="113" dur="500" fill="hold"/>
                                        <p:tgtEl>
                                          <p:spTgt spid="76"/>
                                        </p:tgtEl>
                                        <p:attrNameLst>
                                          <p:attrName>ppt_w</p:attrName>
                                        </p:attrNameLst>
                                      </p:cBhvr>
                                      <p:tavLst>
                                        <p:tav tm="0">
                                          <p:val>
                                            <p:fltVal val="0"/>
                                          </p:val>
                                        </p:tav>
                                        <p:tav tm="100000">
                                          <p:val>
                                            <p:strVal val="#ppt_w"/>
                                          </p:val>
                                        </p:tav>
                                      </p:tavLst>
                                    </p:anim>
                                    <p:anim calcmode="lin" valueType="num">
                                      <p:cBhvr>
                                        <p:cTn id="114" dur="500" fill="hold"/>
                                        <p:tgtEl>
                                          <p:spTgt spid="76"/>
                                        </p:tgtEl>
                                        <p:attrNameLst>
                                          <p:attrName>ppt_h</p:attrName>
                                        </p:attrNameLst>
                                      </p:cBhvr>
                                      <p:tavLst>
                                        <p:tav tm="0">
                                          <p:val>
                                            <p:fltVal val="0"/>
                                          </p:val>
                                        </p:tav>
                                        <p:tav tm="100000">
                                          <p:val>
                                            <p:strVal val="#ppt_h"/>
                                          </p:val>
                                        </p:tav>
                                      </p:tavLst>
                                    </p:anim>
                                    <p:animEffect transition="in" filter="fade">
                                      <p:cBhvr>
                                        <p:cTn id="115" dur="500"/>
                                        <p:tgtEl>
                                          <p:spTgt spid="76"/>
                                        </p:tgtEl>
                                      </p:cBhvr>
                                    </p:animEffect>
                                  </p:childTnLst>
                                </p:cTn>
                              </p:par>
                            </p:childTnLst>
                          </p:cTn>
                        </p:par>
                        <p:par>
                          <p:cTn id="116" fill="hold">
                            <p:stCondLst>
                              <p:cond delay="8500"/>
                            </p:stCondLst>
                            <p:childTnLst>
                              <p:par>
                                <p:cTn id="117" presetID="22" presetClass="entr" presetSubtype="1" fill="hold" grpId="0" nodeType="afterEffect">
                                  <p:stCondLst>
                                    <p:cond delay="0"/>
                                  </p:stCondLst>
                                  <p:childTnLst>
                                    <p:set>
                                      <p:cBhvr>
                                        <p:cTn id="118" dur="1" fill="hold">
                                          <p:stCondLst>
                                            <p:cond delay="0"/>
                                          </p:stCondLst>
                                        </p:cTn>
                                        <p:tgtEl>
                                          <p:spTgt spid="77">
                                            <p:txEl>
                                              <p:pRg st="0" end="0"/>
                                            </p:txEl>
                                          </p:spTgt>
                                        </p:tgtEl>
                                        <p:attrNameLst>
                                          <p:attrName>style.visibility</p:attrName>
                                        </p:attrNameLst>
                                      </p:cBhvr>
                                      <p:to>
                                        <p:strVal val="visible"/>
                                      </p:to>
                                    </p:set>
                                    <p:animEffect transition="in" filter="wipe(up)">
                                      <p:cBhvr>
                                        <p:cTn id="119" dur="500"/>
                                        <p:tgtEl>
                                          <p:spTgt spid="77">
                                            <p:txEl>
                                              <p:pRg st="0" end="0"/>
                                            </p:txEl>
                                          </p:spTgt>
                                        </p:tgtEl>
                                      </p:cBhvr>
                                    </p:animEffect>
                                  </p:childTnLst>
                                </p:cTn>
                              </p:par>
                            </p:childTnLst>
                          </p:cTn>
                        </p:par>
                        <p:par>
                          <p:cTn id="120" fill="hold">
                            <p:stCondLst>
                              <p:cond delay="9000"/>
                            </p:stCondLst>
                            <p:childTnLst>
                              <p:par>
                                <p:cTn id="121" presetID="16" presetClass="entr" presetSubtype="37" fill="hold" grpId="0" nodeType="afterEffect">
                                  <p:stCondLst>
                                    <p:cond delay="0"/>
                                  </p:stCondLst>
                                  <p:childTnLst>
                                    <p:set>
                                      <p:cBhvr>
                                        <p:cTn id="122" dur="1" fill="hold">
                                          <p:stCondLst>
                                            <p:cond delay="0"/>
                                          </p:stCondLst>
                                        </p:cTn>
                                        <p:tgtEl>
                                          <p:spTgt spid="78">
                                            <p:txEl>
                                              <p:pRg st="0" end="0"/>
                                            </p:txEl>
                                          </p:spTgt>
                                        </p:tgtEl>
                                        <p:attrNameLst>
                                          <p:attrName>style.visibility</p:attrName>
                                        </p:attrNameLst>
                                      </p:cBhvr>
                                      <p:to>
                                        <p:strVal val="visible"/>
                                      </p:to>
                                    </p:set>
                                    <p:animEffect transition="in" filter="barn(outVertical)">
                                      <p:cBhvr>
                                        <p:cTn id="123" dur="500"/>
                                        <p:tgtEl>
                                          <p:spTgt spid="78">
                                            <p:txEl>
                                              <p:pRg st="0" end="0"/>
                                            </p:txEl>
                                          </p:spTgt>
                                        </p:tgtEl>
                                      </p:cBhvr>
                                    </p:animEffect>
                                  </p:childTnLst>
                                </p:cTn>
                              </p:par>
                            </p:childTnLst>
                          </p:cTn>
                        </p:par>
                        <p:par>
                          <p:cTn id="124" fill="hold">
                            <p:stCondLst>
                              <p:cond delay="9500"/>
                            </p:stCondLst>
                            <p:childTnLst>
                              <p:par>
                                <p:cTn id="125" presetID="50" presetClass="entr" presetSubtype="0" decel="100000" fill="hold" grpId="0" nodeType="after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p:cTn id="127" dur="500" fill="hold"/>
                                        <p:tgtEl>
                                          <p:spTgt spid="86"/>
                                        </p:tgtEl>
                                        <p:attrNameLst>
                                          <p:attrName>ppt_w</p:attrName>
                                        </p:attrNameLst>
                                      </p:cBhvr>
                                      <p:tavLst>
                                        <p:tav tm="0">
                                          <p:val>
                                            <p:strVal val="#ppt_w+.3"/>
                                          </p:val>
                                        </p:tav>
                                        <p:tav tm="100000">
                                          <p:val>
                                            <p:strVal val="#ppt_w"/>
                                          </p:val>
                                        </p:tav>
                                      </p:tavLst>
                                    </p:anim>
                                    <p:anim calcmode="lin" valueType="num">
                                      <p:cBhvr>
                                        <p:cTn id="128" dur="500" fill="hold"/>
                                        <p:tgtEl>
                                          <p:spTgt spid="86"/>
                                        </p:tgtEl>
                                        <p:attrNameLst>
                                          <p:attrName>ppt_h</p:attrName>
                                        </p:attrNameLst>
                                      </p:cBhvr>
                                      <p:tavLst>
                                        <p:tav tm="0">
                                          <p:val>
                                            <p:strVal val="#ppt_h"/>
                                          </p:val>
                                        </p:tav>
                                        <p:tav tm="100000">
                                          <p:val>
                                            <p:strVal val="#ppt_h"/>
                                          </p:val>
                                        </p:tav>
                                      </p:tavLst>
                                    </p:anim>
                                    <p:animEffect transition="in" filter="fade">
                                      <p:cBhvr>
                                        <p:cTn id="129" dur="500"/>
                                        <p:tgtEl>
                                          <p:spTgt spid="86"/>
                                        </p:tgtEl>
                                      </p:cBhvr>
                                    </p:animEffect>
                                  </p:childTnLst>
                                </p:cTn>
                              </p:par>
                              <p:par>
                                <p:cTn id="130" presetID="53" presetClass="entr" presetSubtype="0" fill="hold" grpId="0" nodeType="withEffect">
                                  <p:stCondLst>
                                    <p:cond delay="0"/>
                                  </p:stCondLst>
                                  <p:childTnLst>
                                    <p:set>
                                      <p:cBhvr>
                                        <p:cTn id="131" dur="1" fill="hold">
                                          <p:stCondLst>
                                            <p:cond delay="0"/>
                                          </p:stCondLst>
                                        </p:cTn>
                                        <p:tgtEl>
                                          <p:spTgt spid="82"/>
                                        </p:tgtEl>
                                        <p:attrNameLst>
                                          <p:attrName>style.visibility</p:attrName>
                                        </p:attrNameLst>
                                      </p:cBhvr>
                                      <p:to>
                                        <p:strVal val="visible"/>
                                      </p:to>
                                    </p:set>
                                    <p:anim calcmode="lin" valueType="num">
                                      <p:cBhvr>
                                        <p:cTn id="132" dur="500" fill="hold"/>
                                        <p:tgtEl>
                                          <p:spTgt spid="82"/>
                                        </p:tgtEl>
                                        <p:attrNameLst>
                                          <p:attrName>ppt_w</p:attrName>
                                        </p:attrNameLst>
                                      </p:cBhvr>
                                      <p:tavLst>
                                        <p:tav tm="0">
                                          <p:val>
                                            <p:fltVal val="0"/>
                                          </p:val>
                                        </p:tav>
                                        <p:tav tm="100000">
                                          <p:val>
                                            <p:strVal val="#ppt_w"/>
                                          </p:val>
                                        </p:tav>
                                      </p:tavLst>
                                    </p:anim>
                                    <p:anim calcmode="lin" valueType="num">
                                      <p:cBhvr>
                                        <p:cTn id="133" dur="500" fill="hold"/>
                                        <p:tgtEl>
                                          <p:spTgt spid="82"/>
                                        </p:tgtEl>
                                        <p:attrNameLst>
                                          <p:attrName>ppt_h</p:attrName>
                                        </p:attrNameLst>
                                      </p:cBhvr>
                                      <p:tavLst>
                                        <p:tav tm="0">
                                          <p:val>
                                            <p:fltVal val="0"/>
                                          </p:val>
                                        </p:tav>
                                        <p:tav tm="100000">
                                          <p:val>
                                            <p:strVal val="#ppt_h"/>
                                          </p:val>
                                        </p:tav>
                                      </p:tavLst>
                                    </p:anim>
                                    <p:animEffect transition="in" filter="fade">
                                      <p:cBhvr>
                                        <p:cTn id="134" dur="500"/>
                                        <p:tgtEl>
                                          <p:spTgt spid="82"/>
                                        </p:tgtEl>
                                      </p:cBhvr>
                                    </p:animEffect>
                                  </p:childTnLst>
                                </p:cTn>
                              </p:par>
                            </p:childTnLst>
                          </p:cTn>
                        </p:par>
                        <p:par>
                          <p:cTn id="135" fill="hold">
                            <p:stCondLst>
                              <p:cond delay="10000"/>
                            </p:stCondLst>
                            <p:childTnLst>
                              <p:par>
                                <p:cTn id="136" presetID="53" presetClass="entr" presetSubtype="0" fill="hold" grpId="0" nodeType="afterEffect">
                                  <p:stCondLst>
                                    <p:cond delay="0"/>
                                  </p:stCondLst>
                                  <p:childTnLst>
                                    <p:set>
                                      <p:cBhvr>
                                        <p:cTn id="137" dur="1" fill="hold">
                                          <p:stCondLst>
                                            <p:cond delay="0"/>
                                          </p:stCondLst>
                                        </p:cTn>
                                        <p:tgtEl>
                                          <p:spTgt spid="83"/>
                                        </p:tgtEl>
                                        <p:attrNameLst>
                                          <p:attrName>style.visibility</p:attrName>
                                        </p:attrNameLst>
                                      </p:cBhvr>
                                      <p:to>
                                        <p:strVal val="visible"/>
                                      </p:to>
                                    </p:set>
                                    <p:anim calcmode="lin" valueType="num">
                                      <p:cBhvr>
                                        <p:cTn id="138" dur="500" fill="hold"/>
                                        <p:tgtEl>
                                          <p:spTgt spid="83"/>
                                        </p:tgtEl>
                                        <p:attrNameLst>
                                          <p:attrName>ppt_w</p:attrName>
                                        </p:attrNameLst>
                                      </p:cBhvr>
                                      <p:tavLst>
                                        <p:tav tm="0">
                                          <p:val>
                                            <p:fltVal val="0"/>
                                          </p:val>
                                        </p:tav>
                                        <p:tav tm="100000">
                                          <p:val>
                                            <p:strVal val="#ppt_w"/>
                                          </p:val>
                                        </p:tav>
                                      </p:tavLst>
                                    </p:anim>
                                    <p:anim calcmode="lin" valueType="num">
                                      <p:cBhvr>
                                        <p:cTn id="139" dur="500" fill="hold"/>
                                        <p:tgtEl>
                                          <p:spTgt spid="83"/>
                                        </p:tgtEl>
                                        <p:attrNameLst>
                                          <p:attrName>ppt_h</p:attrName>
                                        </p:attrNameLst>
                                      </p:cBhvr>
                                      <p:tavLst>
                                        <p:tav tm="0">
                                          <p:val>
                                            <p:fltVal val="0"/>
                                          </p:val>
                                        </p:tav>
                                        <p:tav tm="100000">
                                          <p:val>
                                            <p:strVal val="#ppt_h"/>
                                          </p:val>
                                        </p:tav>
                                      </p:tavLst>
                                    </p:anim>
                                    <p:animEffect transition="in" filter="fade">
                                      <p:cBhvr>
                                        <p:cTn id="140" dur="500"/>
                                        <p:tgtEl>
                                          <p:spTgt spid="83"/>
                                        </p:tgtEl>
                                      </p:cBhvr>
                                    </p:animEffect>
                                  </p:childTnLst>
                                </p:cTn>
                              </p:par>
                            </p:childTnLst>
                          </p:cTn>
                        </p:par>
                        <p:par>
                          <p:cTn id="141" fill="hold">
                            <p:stCondLst>
                              <p:cond delay="10500"/>
                            </p:stCondLst>
                            <p:childTnLst>
                              <p:par>
                                <p:cTn id="142" presetID="22" presetClass="entr" presetSubtype="1" fill="hold" grpId="0" nodeType="afterEffect">
                                  <p:stCondLst>
                                    <p:cond delay="0"/>
                                  </p:stCondLst>
                                  <p:childTnLst>
                                    <p:set>
                                      <p:cBhvr>
                                        <p:cTn id="143" dur="1" fill="hold">
                                          <p:stCondLst>
                                            <p:cond delay="0"/>
                                          </p:stCondLst>
                                        </p:cTn>
                                        <p:tgtEl>
                                          <p:spTgt spid="84">
                                            <p:txEl>
                                              <p:pRg st="0" end="0"/>
                                            </p:txEl>
                                          </p:spTgt>
                                        </p:tgtEl>
                                        <p:attrNameLst>
                                          <p:attrName>style.visibility</p:attrName>
                                        </p:attrNameLst>
                                      </p:cBhvr>
                                      <p:to>
                                        <p:strVal val="visible"/>
                                      </p:to>
                                    </p:set>
                                    <p:animEffect transition="in" filter="wipe(up)">
                                      <p:cBhvr>
                                        <p:cTn id="144" dur="500"/>
                                        <p:tgtEl>
                                          <p:spTgt spid="84">
                                            <p:txEl>
                                              <p:pRg st="0" end="0"/>
                                            </p:txEl>
                                          </p:spTgt>
                                        </p:tgtEl>
                                      </p:cBhvr>
                                    </p:animEffect>
                                  </p:childTnLst>
                                </p:cTn>
                              </p:par>
                            </p:childTnLst>
                          </p:cTn>
                        </p:par>
                        <p:par>
                          <p:cTn id="145" fill="hold">
                            <p:stCondLst>
                              <p:cond delay="11000"/>
                            </p:stCondLst>
                            <p:childTnLst>
                              <p:par>
                                <p:cTn id="146" presetID="16" presetClass="entr" presetSubtype="37" fill="hold" grpId="0" nodeType="afterEffect">
                                  <p:stCondLst>
                                    <p:cond delay="0"/>
                                  </p:stCondLst>
                                  <p:childTnLst>
                                    <p:set>
                                      <p:cBhvr>
                                        <p:cTn id="147" dur="1" fill="hold">
                                          <p:stCondLst>
                                            <p:cond delay="0"/>
                                          </p:stCondLst>
                                        </p:cTn>
                                        <p:tgtEl>
                                          <p:spTgt spid="85">
                                            <p:txEl>
                                              <p:pRg st="0" end="0"/>
                                            </p:txEl>
                                          </p:spTgt>
                                        </p:tgtEl>
                                        <p:attrNameLst>
                                          <p:attrName>style.visibility</p:attrName>
                                        </p:attrNameLst>
                                      </p:cBhvr>
                                      <p:to>
                                        <p:strVal val="visible"/>
                                      </p:to>
                                    </p:set>
                                    <p:animEffect transition="in" filter="barn(outVertical)">
                                      <p:cBhvr>
                                        <p:cTn id="148" dur="500"/>
                                        <p:tgtEl>
                                          <p:spTgt spid="85">
                                            <p:txEl>
                                              <p:pRg st="0" end="0"/>
                                            </p:txEl>
                                          </p:spTgt>
                                        </p:tgtEl>
                                      </p:cBhvr>
                                    </p:animEffect>
                                  </p:childTnLst>
                                </p:cTn>
                              </p:par>
                            </p:childTnLst>
                          </p:cTn>
                        </p:par>
                        <p:par>
                          <p:cTn id="149" fill="hold">
                            <p:stCondLst>
                              <p:cond delay="11500"/>
                            </p:stCondLst>
                            <p:childTnLst>
                              <p:par>
                                <p:cTn id="150" presetID="50" presetClass="entr" presetSubtype="0" decel="100000" fill="hold" grpId="0" nodeType="afterEffect">
                                  <p:stCondLst>
                                    <p:cond delay="0"/>
                                  </p:stCondLst>
                                  <p:childTnLst>
                                    <p:set>
                                      <p:cBhvr>
                                        <p:cTn id="151" dur="1" fill="hold">
                                          <p:stCondLst>
                                            <p:cond delay="0"/>
                                          </p:stCondLst>
                                        </p:cTn>
                                        <p:tgtEl>
                                          <p:spTgt spid="91"/>
                                        </p:tgtEl>
                                        <p:attrNameLst>
                                          <p:attrName>style.visibility</p:attrName>
                                        </p:attrNameLst>
                                      </p:cBhvr>
                                      <p:to>
                                        <p:strVal val="visible"/>
                                      </p:to>
                                    </p:set>
                                    <p:anim calcmode="lin" valueType="num">
                                      <p:cBhvr>
                                        <p:cTn id="152" dur="500" fill="hold"/>
                                        <p:tgtEl>
                                          <p:spTgt spid="91"/>
                                        </p:tgtEl>
                                        <p:attrNameLst>
                                          <p:attrName>ppt_w</p:attrName>
                                        </p:attrNameLst>
                                      </p:cBhvr>
                                      <p:tavLst>
                                        <p:tav tm="0">
                                          <p:val>
                                            <p:strVal val="#ppt_w+.3"/>
                                          </p:val>
                                        </p:tav>
                                        <p:tav tm="100000">
                                          <p:val>
                                            <p:strVal val="#ppt_w"/>
                                          </p:val>
                                        </p:tav>
                                      </p:tavLst>
                                    </p:anim>
                                    <p:anim calcmode="lin" valueType="num">
                                      <p:cBhvr>
                                        <p:cTn id="153" dur="500" fill="hold"/>
                                        <p:tgtEl>
                                          <p:spTgt spid="91"/>
                                        </p:tgtEl>
                                        <p:attrNameLst>
                                          <p:attrName>ppt_h</p:attrName>
                                        </p:attrNameLst>
                                      </p:cBhvr>
                                      <p:tavLst>
                                        <p:tav tm="0">
                                          <p:val>
                                            <p:strVal val="#ppt_h"/>
                                          </p:val>
                                        </p:tav>
                                        <p:tav tm="100000">
                                          <p:val>
                                            <p:strVal val="#ppt_h"/>
                                          </p:val>
                                        </p:tav>
                                      </p:tavLst>
                                    </p:anim>
                                    <p:animEffect transition="in" filter="fade">
                                      <p:cBhvr>
                                        <p:cTn id="154" dur="500"/>
                                        <p:tgtEl>
                                          <p:spTgt spid="91"/>
                                        </p:tgtEl>
                                      </p:cBhvr>
                                    </p:animEffect>
                                  </p:childTnLst>
                                </p:cTn>
                              </p:par>
                              <p:par>
                                <p:cTn id="155" presetID="53"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anim calcmode="lin" valueType="num">
                                      <p:cBhvr>
                                        <p:cTn id="157" dur="500" fill="hold"/>
                                        <p:tgtEl>
                                          <p:spTgt spid="87"/>
                                        </p:tgtEl>
                                        <p:attrNameLst>
                                          <p:attrName>ppt_w</p:attrName>
                                        </p:attrNameLst>
                                      </p:cBhvr>
                                      <p:tavLst>
                                        <p:tav tm="0">
                                          <p:val>
                                            <p:fltVal val="0"/>
                                          </p:val>
                                        </p:tav>
                                        <p:tav tm="100000">
                                          <p:val>
                                            <p:strVal val="#ppt_w"/>
                                          </p:val>
                                        </p:tav>
                                      </p:tavLst>
                                    </p:anim>
                                    <p:anim calcmode="lin" valueType="num">
                                      <p:cBhvr>
                                        <p:cTn id="158" dur="500" fill="hold"/>
                                        <p:tgtEl>
                                          <p:spTgt spid="87"/>
                                        </p:tgtEl>
                                        <p:attrNameLst>
                                          <p:attrName>ppt_h</p:attrName>
                                        </p:attrNameLst>
                                      </p:cBhvr>
                                      <p:tavLst>
                                        <p:tav tm="0">
                                          <p:val>
                                            <p:fltVal val="0"/>
                                          </p:val>
                                        </p:tav>
                                        <p:tav tm="100000">
                                          <p:val>
                                            <p:strVal val="#ppt_h"/>
                                          </p:val>
                                        </p:tav>
                                      </p:tavLst>
                                    </p:anim>
                                    <p:animEffect transition="in" filter="fade">
                                      <p:cBhvr>
                                        <p:cTn id="159" dur="500"/>
                                        <p:tgtEl>
                                          <p:spTgt spid="87"/>
                                        </p:tgtEl>
                                      </p:cBhvr>
                                    </p:animEffect>
                                  </p:childTnLst>
                                </p:cTn>
                              </p:par>
                            </p:childTnLst>
                          </p:cTn>
                        </p:par>
                        <p:par>
                          <p:cTn id="160" fill="hold">
                            <p:stCondLst>
                              <p:cond delay="12000"/>
                            </p:stCondLst>
                            <p:childTnLst>
                              <p:par>
                                <p:cTn id="161" presetID="53" presetClass="entr" presetSubtype="0" fill="hold" grpId="0" nodeType="after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p:cTn id="163" dur="500" fill="hold"/>
                                        <p:tgtEl>
                                          <p:spTgt spid="88"/>
                                        </p:tgtEl>
                                        <p:attrNameLst>
                                          <p:attrName>ppt_w</p:attrName>
                                        </p:attrNameLst>
                                      </p:cBhvr>
                                      <p:tavLst>
                                        <p:tav tm="0">
                                          <p:val>
                                            <p:fltVal val="0"/>
                                          </p:val>
                                        </p:tav>
                                        <p:tav tm="100000">
                                          <p:val>
                                            <p:strVal val="#ppt_w"/>
                                          </p:val>
                                        </p:tav>
                                      </p:tavLst>
                                    </p:anim>
                                    <p:anim calcmode="lin" valueType="num">
                                      <p:cBhvr>
                                        <p:cTn id="164" dur="500" fill="hold"/>
                                        <p:tgtEl>
                                          <p:spTgt spid="88"/>
                                        </p:tgtEl>
                                        <p:attrNameLst>
                                          <p:attrName>ppt_h</p:attrName>
                                        </p:attrNameLst>
                                      </p:cBhvr>
                                      <p:tavLst>
                                        <p:tav tm="0">
                                          <p:val>
                                            <p:fltVal val="0"/>
                                          </p:val>
                                        </p:tav>
                                        <p:tav tm="100000">
                                          <p:val>
                                            <p:strVal val="#ppt_h"/>
                                          </p:val>
                                        </p:tav>
                                      </p:tavLst>
                                    </p:anim>
                                    <p:animEffect transition="in" filter="fade">
                                      <p:cBhvr>
                                        <p:cTn id="165" dur="500"/>
                                        <p:tgtEl>
                                          <p:spTgt spid="88"/>
                                        </p:tgtEl>
                                      </p:cBhvr>
                                    </p:animEffect>
                                  </p:childTnLst>
                                </p:cTn>
                              </p:par>
                            </p:childTnLst>
                          </p:cTn>
                        </p:par>
                        <p:par>
                          <p:cTn id="166" fill="hold">
                            <p:stCondLst>
                              <p:cond delay="12500"/>
                            </p:stCondLst>
                            <p:childTnLst>
                              <p:par>
                                <p:cTn id="167" presetID="22" presetClass="entr" presetSubtype="1" fill="hold" grpId="0" nodeType="afterEffect">
                                  <p:stCondLst>
                                    <p:cond delay="0"/>
                                  </p:stCondLst>
                                  <p:childTnLst>
                                    <p:set>
                                      <p:cBhvr>
                                        <p:cTn id="168" dur="1" fill="hold">
                                          <p:stCondLst>
                                            <p:cond delay="0"/>
                                          </p:stCondLst>
                                        </p:cTn>
                                        <p:tgtEl>
                                          <p:spTgt spid="89">
                                            <p:txEl>
                                              <p:pRg st="0" end="0"/>
                                            </p:txEl>
                                          </p:spTgt>
                                        </p:tgtEl>
                                        <p:attrNameLst>
                                          <p:attrName>style.visibility</p:attrName>
                                        </p:attrNameLst>
                                      </p:cBhvr>
                                      <p:to>
                                        <p:strVal val="visible"/>
                                      </p:to>
                                    </p:set>
                                    <p:animEffect transition="in" filter="wipe(up)">
                                      <p:cBhvr>
                                        <p:cTn id="169" dur="500"/>
                                        <p:tgtEl>
                                          <p:spTgt spid="89">
                                            <p:txEl>
                                              <p:pRg st="0" end="0"/>
                                            </p:txEl>
                                          </p:spTgt>
                                        </p:tgtEl>
                                      </p:cBhvr>
                                    </p:animEffect>
                                  </p:childTnLst>
                                </p:cTn>
                              </p:par>
                            </p:childTnLst>
                          </p:cTn>
                        </p:par>
                        <p:par>
                          <p:cTn id="170" fill="hold">
                            <p:stCondLst>
                              <p:cond delay="13000"/>
                            </p:stCondLst>
                            <p:childTnLst>
                              <p:par>
                                <p:cTn id="171" presetID="16" presetClass="entr" presetSubtype="37" fill="hold" grpId="0" nodeType="afterEffect">
                                  <p:stCondLst>
                                    <p:cond delay="0"/>
                                  </p:stCondLst>
                                  <p:childTnLst>
                                    <p:set>
                                      <p:cBhvr>
                                        <p:cTn id="172" dur="1" fill="hold">
                                          <p:stCondLst>
                                            <p:cond delay="0"/>
                                          </p:stCondLst>
                                        </p:cTn>
                                        <p:tgtEl>
                                          <p:spTgt spid="90">
                                            <p:txEl>
                                              <p:pRg st="0" end="0"/>
                                            </p:txEl>
                                          </p:spTgt>
                                        </p:tgtEl>
                                        <p:attrNameLst>
                                          <p:attrName>style.visibility</p:attrName>
                                        </p:attrNameLst>
                                      </p:cBhvr>
                                      <p:to>
                                        <p:strVal val="visible"/>
                                      </p:to>
                                    </p:set>
                                    <p:animEffect transition="in" filter="barn(outVertical)">
                                      <p:cBhvr>
                                        <p:cTn id="173" dur="500"/>
                                        <p:tgtEl>
                                          <p:spTgt spid="90">
                                            <p:txEl>
                                              <p:pRg st="0" end="0"/>
                                            </p:txEl>
                                          </p:spTgt>
                                        </p:tgtEl>
                                      </p:cBhvr>
                                    </p:animEffect>
                                  </p:childTnLst>
                                </p:cTn>
                              </p:par>
                            </p:childTnLst>
                          </p:cTn>
                        </p:par>
                        <p:par>
                          <p:cTn id="174" fill="hold">
                            <p:stCondLst>
                              <p:cond delay="13500"/>
                            </p:stCondLst>
                            <p:childTnLst>
                              <p:par>
                                <p:cTn id="175" presetID="50" presetClass="entr" presetSubtype="0" decel="100000" fill="hold" grpId="0" nodeType="afterEffect">
                                  <p:stCondLst>
                                    <p:cond delay="0"/>
                                  </p:stCondLst>
                                  <p:childTnLst>
                                    <p:set>
                                      <p:cBhvr>
                                        <p:cTn id="176" dur="1" fill="hold">
                                          <p:stCondLst>
                                            <p:cond delay="0"/>
                                          </p:stCondLst>
                                        </p:cTn>
                                        <p:tgtEl>
                                          <p:spTgt spid="96"/>
                                        </p:tgtEl>
                                        <p:attrNameLst>
                                          <p:attrName>style.visibility</p:attrName>
                                        </p:attrNameLst>
                                      </p:cBhvr>
                                      <p:to>
                                        <p:strVal val="visible"/>
                                      </p:to>
                                    </p:set>
                                    <p:anim calcmode="lin" valueType="num">
                                      <p:cBhvr>
                                        <p:cTn id="177" dur="500" fill="hold"/>
                                        <p:tgtEl>
                                          <p:spTgt spid="96"/>
                                        </p:tgtEl>
                                        <p:attrNameLst>
                                          <p:attrName>ppt_w</p:attrName>
                                        </p:attrNameLst>
                                      </p:cBhvr>
                                      <p:tavLst>
                                        <p:tav tm="0">
                                          <p:val>
                                            <p:strVal val="#ppt_w+.3"/>
                                          </p:val>
                                        </p:tav>
                                        <p:tav tm="100000">
                                          <p:val>
                                            <p:strVal val="#ppt_w"/>
                                          </p:val>
                                        </p:tav>
                                      </p:tavLst>
                                    </p:anim>
                                    <p:anim calcmode="lin" valueType="num">
                                      <p:cBhvr>
                                        <p:cTn id="178" dur="500" fill="hold"/>
                                        <p:tgtEl>
                                          <p:spTgt spid="96"/>
                                        </p:tgtEl>
                                        <p:attrNameLst>
                                          <p:attrName>ppt_h</p:attrName>
                                        </p:attrNameLst>
                                      </p:cBhvr>
                                      <p:tavLst>
                                        <p:tav tm="0">
                                          <p:val>
                                            <p:strVal val="#ppt_h"/>
                                          </p:val>
                                        </p:tav>
                                        <p:tav tm="100000">
                                          <p:val>
                                            <p:strVal val="#ppt_h"/>
                                          </p:val>
                                        </p:tav>
                                      </p:tavLst>
                                    </p:anim>
                                    <p:animEffect transition="in" filter="fade">
                                      <p:cBhvr>
                                        <p:cTn id="179" dur="500"/>
                                        <p:tgtEl>
                                          <p:spTgt spid="96"/>
                                        </p:tgtEl>
                                      </p:cBhvr>
                                    </p:animEffect>
                                  </p:childTnLst>
                                </p:cTn>
                              </p:par>
                              <p:par>
                                <p:cTn id="180" presetID="53"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anim calcmode="lin" valueType="num">
                                      <p:cBhvr>
                                        <p:cTn id="182" dur="500" fill="hold"/>
                                        <p:tgtEl>
                                          <p:spTgt spid="92"/>
                                        </p:tgtEl>
                                        <p:attrNameLst>
                                          <p:attrName>ppt_w</p:attrName>
                                        </p:attrNameLst>
                                      </p:cBhvr>
                                      <p:tavLst>
                                        <p:tav tm="0">
                                          <p:val>
                                            <p:fltVal val="0"/>
                                          </p:val>
                                        </p:tav>
                                        <p:tav tm="100000">
                                          <p:val>
                                            <p:strVal val="#ppt_w"/>
                                          </p:val>
                                        </p:tav>
                                      </p:tavLst>
                                    </p:anim>
                                    <p:anim calcmode="lin" valueType="num">
                                      <p:cBhvr>
                                        <p:cTn id="183" dur="500" fill="hold"/>
                                        <p:tgtEl>
                                          <p:spTgt spid="92"/>
                                        </p:tgtEl>
                                        <p:attrNameLst>
                                          <p:attrName>ppt_h</p:attrName>
                                        </p:attrNameLst>
                                      </p:cBhvr>
                                      <p:tavLst>
                                        <p:tav tm="0">
                                          <p:val>
                                            <p:fltVal val="0"/>
                                          </p:val>
                                        </p:tav>
                                        <p:tav tm="100000">
                                          <p:val>
                                            <p:strVal val="#ppt_h"/>
                                          </p:val>
                                        </p:tav>
                                      </p:tavLst>
                                    </p:anim>
                                    <p:animEffect transition="in" filter="fade">
                                      <p:cBhvr>
                                        <p:cTn id="184" dur="500"/>
                                        <p:tgtEl>
                                          <p:spTgt spid="92"/>
                                        </p:tgtEl>
                                      </p:cBhvr>
                                    </p:animEffect>
                                  </p:childTnLst>
                                </p:cTn>
                              </p:par>
                            </p:childTnLst>
                          </p:cTn>
                        </p:par>
                        <p:par>
                          <p:cTn id="185" fill="hold">
                            <p:stCondLst>
                              <p:cond delay="14000"/>
                            </p:stCondLst>
                            <p:childTnLst>
                              <p:par>
                                <p:cTn id="186" presetID="53" presetClass="entr" presetSubtype="0" fill="hold" grpId="0" nodeType="afterEffect">
                                  <p:stCondLst>
                                    <p:cond delay="0"/>
                                  </p:stCondLst>
                                  <p:childTnLst>
                                    <p:set>
                                      <p:cBhvr>
                                        <p:cTn id="187" dur="1" fill="hold">
                                          <p:stCondLst>
                                            <p:cond delay="0"/>
                                          </p:stCondLst>
                                        </p:cTn>
                                        <p:tgtEl>
                                          <p:spTgt spid="93"/>
                                        </p:tgtEl>
                                        <p:attrNameLst>
                                          <p:attrName>style.visibility</p:attrName>
                                        </p:attrNameLst>
                                      </p:cBhvr>
                                      <p:to>
                                        <p:strVal val="visible"/>
                                      </p:to>
                                    </p:set>
                                    <p:anim calcmode="lin" valueType="num">
                                      <p:cBhvr>
                                        <p:cTn id="188" dur="500" fill="hold"/>
                                        <p:tgtEl>
                                          <p:spTgt spid="93"/>
                                        </p:tgtEl>
                                        <p:attrNameLst>
                                          <p:attrName>ppt_w</p:attrName>
                                        </p:attrNameLst>
                                      </p:cBhvr>
                                      <p:tavLst>
                                        <p:tav tm="0">
                                          <p:val>
                                            <p:fltVal val="0"/>
                                          </p:val>
                                        </p:tav>
                                        <p:tav tm="100000">
                                          <p:val>
                                            <p:strVal val="#ppt_w"/>
                                          </p:val>
                                        </p:tav>
                                      </p:tavLst>
                                    </p:anim>
                                    <p:anim calcmode="lin" valueType="num">
                                      <p:cBhvr>
                                        <p:cTn id="189" dur="500" fill="hold"/>
                                        <p:tgtEl>
                                          <p:spTgt spid="93"/>
                                        </p:tgtEl>
                                        <p:attrNameLst>
                                          <p:attrName>ppt_h</p:attrName>
                                        </p:attrNameLst>
                                      </p:cBhvr>
                                      <p:tavLst>
                                        <p:tav tm="0">
                                          <p:val>
                                            <p:fltVal val="0"/>
                                          </p:val>
                                        </p:tav>
                                        <p:tav tm="100000">
                                          <p:val>
                                            <p:strVal val="#ppt_h"/>
                                          </p:val>
                                        </p:tav>
                                      </p:tavLst>
                                    </p:anim>
                                    <p:animEffect transition="in" filter="fade">
                                      <p:cBhvr>
                                        <p:cTn id="190" dur="500"/>
                                        <p:tgtEl>
                                          <p:spTgt spid="93"/>
                                        </p:tgtEl>
                                      </p:cBhvr>
                                    </p:animEffect>
                                  </p:childTnLst>
                                </p:cTn>
                              </p:par>
                            </p:childTnLst>
                          </p:cTn>
                        </p:par>
                        <p:par>
                          <p:cTn id="191" fill="hold">
                            <p:stCondLst>
                              <p:cond delay="14500"/>
                            </p:stCondLst>
                            <p:childTnLst>
                              <p:par>
                                <p:cTn id="192" presetID="22" presetClass="entr" presetSubtype="1" fill="hold" grpId="0" nodeType="afterEffect">
                                  <p:stCondLst>
                                    <p:cond delay="0"/>
                                  </p:stCondLst>
                                  <p:childTnLst>
                                    <p:set>
                                      <p:cBhvr>
                                        <p:cTn id="193" dur="1" fill="hold">
                                          <p:stCondLst>
                                            <p:cond delay="0"/>
                                          </p:stCondLst>
                                        </p:cTn>
                                        <p:tgtEl>
                                          <p:spTgt spid="94">
                                            <p:txEl>
                                              <p:pRg st="0" end="0"/>
                                            </p:txEl>
                                          </p:spTgt>
                                        </p:tgtEl>
                                        <p:attrNameLst>
                                          <p:attrName>style.visibility</p:attrName>
                                        </p:attrNameLst>
                                      </p:cBhvr>
                                      <p:to>
                                        <p:strVal val="visible"/>
                                      </p:to>
                                    </p:set>
                                    <p:animEffect transition="in" filter="wipe(up)">
                                      <p:cBhvr>
                                        <p:cTn id="194" dur="500"/>
                                        <p:tgtEl>
                                          <p:spTgt spid="94">
                                            <p:txEl>
                                              <p:pRg st="0" end="0"/>
                                            </p:txEl>
                                          </p:spTgt>
                                        </p:tgtEl>
                                      </p:cBhvr>
                                    </p:animEffect>
                                  </p:childTnLst>
                                </p:cTn>
                              </p:par>
                            </p:childTnLst>
                          </p:cTn>
                        </p:par>
                        <p:par>
                          <p:cTn id="195" fill="hold">
                            <p:stCondLst>
                              <p:cond delay="15000"/>
                            </p:stCondLst>
                            <p:childTnLst>
                              <p:par>
                                <p:cTn id="196" presetID="16" presetClass="entr" presetSubtype="37" fill="hold" grpId="0" nodeType="afterEffect">
                                  <p:stCondLst>
                                    <p:cond delay="0"/>
                                  </p:stCondLst>
                                  <p:childTnLst>
                                    <p:set>
                                      <p:cBhvr>
                                        <p:cTn id="197" dur="1" fill="hold">
                                          <p:stCondLst>
                                            <p:cond delay="0"/>
                                          </p:stCondLst>
                                        </p:cTn>
                                        <p:tgtEl>
                                          <p:spTgt spid="95">
                                            <p:txEl>
                                              <p:pRg st="0" end="0"/>
                                            </p:txEl>
                                          </p:spTgt>
                                        </p:tgtEl>
                                        <p:attrNameLst>
                                          <p:attrName>style.visibility</p:attrName>
                                        </p:attrNameLst>
                                      </p:cBhvr>
                                      <p:to>
                                        <p:strVal val="visible"/>
                                      </p:to>
                                    </p:set>
                                    <p:animEffect transition="in" filter="barn(outVertical)">
                                      <p:cBhvr>
                                        <p:cTn id="198" dur="500"/>
                                        <p:tgtEl>
                                          <p:spTgt spid="95">
                                            <p:txEl>
                                              <p:pRg st="0" end="0"/>
                                            </p:txEl>
                                          </p:spTgt>
                                        </p:tgtEl>
                                      </p:cBhvr>
                                    </p:animEffect>
                                  </p:childTnLst>
                                </p:cTn>
                              </p:par>
                            </p:childTnLst>
                          </p:cTn>
                        </p:par>
                        <p:par>
                          <p:cTn id="199" fill="hold">
                            <p:stCondLst>
                              <p:cond delay="15500"/>
                            </p:stCondLst>
                            <p:childTnLst>
                              <p:par>
                                <p:cTn id="200" presetID="50" presetClass="entr" presetSubtype="0" decel="100000" fill="hold" grpId="0" nodeType="after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p:cTn id="202" dur="500" fill="hold"/>
                                        <p:tgtEl>
                                          <p:spTgt spid="101"/>
                                        </p:tgtEl>
                                        <p:attrNameLst>
                                          <p:attrName>ppt_w</p:attrName>
                                        </p:attrNameLst>
                                      </p:cBhvr>
                                      <p:tavLst>
                                        <p:tav tm="0">
                                          <p:val>
                                            <p:strVal val="#ppt_w+.3"/>
                                          </p:val>
                                        </p:tav>
                                        <p:tav tm="100000">
                                          <p:val>
                                            <p:strVal val="#ppt_w"/>
                                          </p:val>
                                        </p:tav>
                                      </p:tavLst>
                                    </p:anim>
                                    <p:anim calcmode="lin" valueType="num">
                                      <p:cBhvr>
                                        <p:cTn id="203" dur="500" fill="hold"/>
                                        <p:tgtEl>
                                          <p:spTgt spid="101"/>
                                        </p:tgtEl>
                                        <p:attrNameLst>
                                          <p:attrName>ppt_h</p:attrName>
                                        </p:attrNameLst>
                                      </p:cBhvr>
                                      <p:tavLst>
                                        <p:tav tm="0">
                                          <p:val>
                                            <p:strVal val="#ppt_h"/>
                                          </p:val>
                                        </p:tav>
                                        <p:tav tm="100000">
                                          <p:val>
                                            <p:strVal val="#ppt_h"/>
                                          </p:val>
                                        </p:tav>
                                      </p:tavLst>
                                    </p:anim>
                                    <p:animEffect transition="in" filter="fade">
                                      <p:cBhvr>
                                        <p:cTn id="204" dur="500"/>
                                        <p:tgtEl>
                                          <p:spTgt spid="101"/>
                                        </p:tgtEl>
                                      </p:cBhvr>
                                    </p:animEffect>
                                  </p:childTnLst>
                                </p:cTn>
                              </p:par>
                              <p:par>
                                <p:cTn id="205" presetID="53"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anim calcmode="lin" valueType="num">
                                      <p:cBhvr>
                                        <p:cTn id="207" dur="500" fill="hold"/>
                                        <p:tgtEl>
                                          <p:spTgt spid="97"/>
                                        </p:tgtEl>
                                        <p:attrNameLst>
                                          <p:attrName>ppt_w</p:attrName>
                                        </p:attrNameLst>
                                      </p:cBhvr>
                                      <p:tavLst>
                                        <p:tav tm="0">
                                          <p:val>
                                            <p:fltVal val="0"/>
                                          </p:val>
                                        </p:tav>
                                        <p:tav tm="100000">
                                          <p:val>
                                            <p:strVal val="#ppt_w"/>
                                          </p:val>
                                        </p:tav>
                                      </p:tavLst>
                                    </p:anim>
                                    <p:anim calcmode="lin" valueType="num">
                                      <p:cBhvr>
                                        <p:cTn id="208" dur="500" fill="hold"/>
                                        <p:tgtEl>
                                          <p:spTgt spid="97"/>
                                        </p:tgtEl>
                                        <p:attrNameLst>
                                          <p:attrName>ppt_h</p:attrName>
                                        </p:attrNameLst>
                                      </p:cBhvr>
                                      <p:tavLst>
                                        <p:tav tm="0">
                                          <p:val>
                                            <p:fltVal val="0"/>
                                          </p:val>
                                        </p:tav>
                                        <p:tav tm="100000">
                                          <p:val>
                                            <p:strVal val="#ppt_h"/>
                                          </p:val>
                                        </p:tav>
                                      </p:tavLst>
                                    </p:anim>
                                    <p:animEffect transition="in" filter="fade">
                                      <p:cBhvr>
                                        <p:cTn id="209" dur="500"/>
                                        <p:tgtEl>
                                          <p:spTgt spid="97"/>
                                        </p:tgtEl>
                                      </p:cBhvr>
                                    </p:animEffect>
                                  </p:childTnLst>
                                </p:cTn>
                              </p:par>
                            </p:childTnLst>
                          </p:cTn>
                        </p:par>
                        <p:par>
                          <p:cTn id="210" fill="hold">
                            <p:stCondLst>
                              <p:cond delay="16000"/>
                            </p:stCondLst>
                            <p:childTnLst>
                              <p:par>
                                <p:cTn id="211" presetID="53" presetClass="entr" presetSubtype="0" fill="hold" grpId="0" nodeType="afterEffect">
                                  <p:stCondLst>
                                    <p:cond delay="0"/>
                                  </p:stCondLst>
                                  <p:childTnLst>
                                    <p:set>
                                      <p:cBhvr>
                                        <p:cTn id="212" dur="1" fill="hold">
                                          <p:stCondLst>
                                            <p:cond delay="0"/>
                                          </p:stCondLst>
                                        </p:cTn>
                                        <p:tgtEl>
                                          <p:spTgt spid="98"/>
                                        </p:tgtEl>
                                        <p:attrNameLst>
                                          <p:attrName>style.visibility</p:attrName>
                                        </p:attrNameLst>
                                      </p:cBhvr>
                                      <p:to>
                                        <p:strVal val="visible"/>
                                      </p:to>
                                    </p:set>
                                    <p:anim calcmode="lin" valueType="num">
                                      <p:cBhvr>
                                        <p:cTn id="213" dur="500" fill="hold"/>
                                        <p:tgtEl>
                                          <p:spTgt spid="98"/>
                                        </p:tgtEl>
                                        <p:attrNameLst>
                                          <p:attrName>ppt_w</p:attrName>
                                        </p:attrNameLst>
                                      </p:cBhvr>
                                      <p:tavLst>
                                        <p:tav tm="0">
                                          <p:val>
                                            <p:fltVal val="0"/>
                                          </p:val>
                                        </p:tav>
                                        <p:tav tm="100000">
                                          <p:val>
                                            <p:strVal val="#ppt_w"/>
                                          </p:val>
                                        </p:tav>
                                      </p:tavLst>
                                    </p:anim>
                                    <p:anim calcmode="lin" valueType="num">
                                      <p:cBhvr>
                                        <p:cTn id="214" dur="500" fill="hold"/>
                                        <p:tgtEl>
                                          <p:spTgt spid="98"/>
                                        </p:tgtEl>
                                        <p:attrNameLst>
                                          <p:attrName>ppt_h</p:attrName>
                                        </p:attrNameLst>
                                      </p:cBhvr>
                                      <p:tavLst>
                                        <p:tav tm="0">
                                          <p:val>
                                            <p:fltVal val="0"/>
                                          </p:val>
                                        </p:tav>
                                        <p:tav tm="100000">
                                          <p:val>
                                            <p:strVal val="#ppt_h"/>
                                          </p:val>
                                        </p:tav>
                                      </p:tavLst>
                                    </p:anim>
                                    <p:animEffect transition="in" filter="fade">
                                      <p:cBhvr>
                                        <p:cTn id="215" dur="500"/>
                                        <p:tgtEl>
                                          <p:spTgt spid="98"/>
                                        </p:tgtEl>
                                      </p:cBhvr>
                                    </p:animEffect>
                                  </p:childTnLst>
                                </p:cTn>
                              </p:par>
                            </p:childTnLst>
                          </p:cTn>
                        </p:par>
                        <p:par>
                          <p:cTn id="216" fill="hold">
                            <p:stCondLst>
                              <p:cond delay="16500"/>
                            </p:stCondLst>
                            <p:childTnLst>
                              <p:par>
                                <p:cTn id="217" presetID="22" presetClass="entr" presetSubtype="1" fill="hold" grpId="0" nodeType="afterEffect">
                                  <p:stCondLst>
                                    <p:cond delay="0"/>
                                  </p:stCondLst>
                                  <p:childTnLst>
                                    <p:set>
                                      <p:cBhvr>
                                        <p:cTn id="218" dur="1" fill="hold">
                                          <p:stCondLst>
                                            <p:cond delay="0"/>
                                          </p:stCondLst>
                                        </p:cTn>
                                        <p:tgtEl>
                                          <p:spTgt spid="99">
                                            <p:txEl>
                                              <p:pRg st="0" end="0"/>
                                            </p:txEl>
                                          </p:spTgt>
                                        </p:tgtEl>
                                        <p:attrNameLst>
                                          <p:attrName>style.visibility</p:attrName>
                                        </p:attrNameLst>
                                      </p:cBhvr>
                                      <p:to>
                                        <p:strVal val="visible"/>
                                      </p:to>
                                    </p:set>
                                    <p:animEffect transition="in" filter="wipe(up)">
                                      <p:cBhvr>
                                        <p:cTn id="219" dur="500"/>
                                        <p:tgtEl>
                                          <p:spTgt spid="99">
                                            <p:txEl>
                                              <p:pRg st="0" end="0"/>
                                            </p:txEl>
                                          </p:spTgt>
                                        </p:tgtEl>
                                      </p:cBhvr>
                                    </p:animEffect>
                                  </p:childTnLst>
                                </p:cTn>
                              </p:par>
                            </p:childTnLst>
                          </p:cTn>
                        </p:par>
                        <p:par>
                          <p:cTn id="220" fill="hold">
                            <p:stCondLst>
                              <p:cond delay="17000"/>
                            </p:stCondLst>
                            <p:childTnLst>
                              <p:par>
                                <p:cTn id="221" presetID="16" presetClass="entr" presetSubtype="37" fill="hold" grpId="0" nodeType="afterEffect">
                                  <p:stCondLst>
                                    <p:cond delay="0"/>
                                  </p:stCondLst>
                                  <p:childTnLst>
                                    <p:set>
                                      <p:cBhvr>
                                        <p:cTn id="222" dur="1" fill="hold">
                                          <p:stCondLst>
                                            <p:cond delay="0"/>
                                          </p:stCondLst>
                                        </p:cTn>
                                        <p:tgtEl>
                                          <p:spTgt spid="100">
                                            <p:txEl>
                                              <p:pRg st="0" end="0"/>
                                            </p:txEl>
                                          </p:spTgt>
                                        </p:tgtEl>
                                        <p:attrNameLst>
                                          <p:attrName>style.visibility</p:attrName>
                                        </p:attrNameLst>
                                      </p:cBhvr>
                                      <p:to>
                                        <p:strVal val="visible"/>
                                      </p:to>
                                    </p:set>
                                    <p:animEffect transition="in" filter="barn(outVertical)">
                                      <p:cBhvr>
                                        <p:cTn id="22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1"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5" grpId="0" build="p">
        <p:tmplLst>
          <p:tmpl lvl="1">
            <p:tnLst>
              <p:par>
                <p:cTn presetID="16" presetClass="entr" presetSubtype="37"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barn(outVertical)">
                      <p:cBhvr>
                        <p:cTn dur="500"/>
                        <p:tgtEl>
                          <p:spTgt spid="25"/>
                        </p:tgtEl>
                      </p:cBhvr>
                    </p:animEffect>
                  </p:childTnLst>
                </p:cTn>
              </p:par>
            </p:tnLst>
          </p:tmpl>
        </p:tmplLst>
      </p:bldP>
      <p:bldP spid="64" grpId="0" animBg="1"/>
      <p:bldP spid="65" grpId="0" animBg="1"/>
      <p:bldP spid="66" grpId="0" animBg="1"/>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8" grpId="0" build="p">
        <p:tmplLst>
          <p:tmpl lvl="1">
            <p:tnLst>
              <p:par>
                <p:cTn presetID="16" presetClass="entr" presetSubtype="37"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barn(outVertical)">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1"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up)">
                      <p:cBhvr>
                        <p:cTn dur="500"/>
                        <p:tgtEl>
                          <p:spTgt spid="72"/>
                        </p:tgtEl>
                      </p:cBhvr>
                    </p:animEffect>
                  </p:childTnLst>
                </p:cTn>
              </p:par>
            </p:tnLst>
          </p:tmpl>
        </p:tmplLst>
      </p:bldP>
      <p:bldP spid="73" grpId="0" build="p">
        <p:tmplLst>
          <p:tmpl lvl="1">
            <p:tnLst>
              <p:par>
                <p:cTn presetID="16" presetClass="entr" presetSubtype="37"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barn(outVertical)">
                      <p:cBhvr>
                        <p:cTn dur="500"/>
                        <p:tgtEl>
                          <p:spTgt spid="73"/>
                        </p:tgtEl>
                      </p:cBhvr>
                    </p:animEffect>
                  </p:childTnLst>
                </p:cTn>
              </p:par>
            </p:tnLst>
          </p:tmpl>
        </p:tmplLst>
      </p:bldP>
      <p:bldP spid="74" grpId="0" animBg="1"/>
      <p:bldP spid="75" grpId="0" animBg="1"/>
      <p:bldP spid="76" grpId="0" animBg="1"/>
      <p:bldP spid="77" grpId="0" build="p">
        <p:tmplLst>
          <p:tmpl lvl="1">
            <p:tnLst>
              <p:par>
                <p:cTn presetID="22" presetClass="entr" presetSubtype="1"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up)">
                      <p:cBhvr>
                        <p:cTn dur="500"/>
                        <p:tgtEl>
                          <p:spTgt spid="77"/>
                        </p:tgtEl>
                      </p:cBhvr>
                    </p:animEffect>
                  </p:childTnLst>
                </p:cTn>
              </p:par>
            </p:tnLst>
          </p:tmpl>
        </p:tmplLst>
      </p:bldP>
      <p:bldP spid="78" grpId="0" build="p">
        <p:tmplLst>
          <p:tmpl lvl="1">
            <p:tnLst>
              <p:par>
                <p:cTn presetID="16" presetClass="entr" presetSubtype="37"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barn(outVertical)">
                      <p:cBhvr>
                        <p:cTn dur="500"/>
                        <p:tgtEl>
                          <p:spTgt spid="78"/>
                        </p:tgtEl>
                      </p:cBhvr>
                    </p:animEffect>
                  </p:childTnLst>
                </p:cTn>
              </p:par>
            </p:tnLst>
          </p:tmpl>
        </p:tmplLst>
      </p:bldP>
      <p:bldP spid="79" grpId="0" animBg="1"/>
      <p:bldP spid="82" grpId="0" animBg="1"/>
      <p:bldP spid="83" grpId="0" animBg="1"/>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build="p">
        <p:tmplLst>
          <p:tmpl lvl="1">
            <p:tnLst>
              <p:par>
                <p:cTn presetID="16" presetClass="entr" presetSubtype="37"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barn(outVertical)">
                      <p:cBhvr>
                        <p:cTn dur="500"/>
                        <p:tgtEl>
                          <p:spTgt spid="85"/>
                        </p:tgtEl>
                      </p:cBhvr>
                    </p:animEffect>
                  </p:childTnLst>
                </p:cTn>
              </p:par>
            </p:tnLst>
          </p:tmpl>
        </p:tmplLst>
      </p:bldP>
      <p:bldP spid="86" grpId="0" animBg="1"/>
      <p:bldP spid="87" grpId="0" animBg="1"/>
      <p:bldP spid="88" grpId="0" animBg="1"/>
      <p:bldP spid="89" grpId="0" build="p">
        <p:tmplLst>
          <p:tmpl lvl="1">
            <p:tnLst>
              <p:par>
                <p:cTn presetID="22" presetClass="entr" presetSubtype="1"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up)">
                      <p:cBhvr>
                        <p:cTn dur="500"/>
                        <p:tgtEl>
                          <p:spTgt spid="89"/>
                        </p:tgtEl>
                      </p:cBhvr>
                    </p:animEffect>
                  </p:childTnLst>
                </p:cTn>
              </p:par>
            </p:tnLst>
          </p:tmpl>
        </p:tmplLst>
      </p:bldP>
      <p:bldP spid="90" grpId="0" build="p">
        <p:tmplLst>
          <p:tmpl lvl="1">
            <p:tnLst>
              <p:par>
                <p:cTn presetID="16" presetClass="entr" presetSubtype="37"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barn(outVertical)">
                      <p:cBhvr>
                        <p:cTn dur="500"/>
                        <p:tgtEl>
                          <p:spTgt spid="90"/>
                        </p:tgtEl>
                      </p:cBhvr>
                    </p:animEffect>
                  </p:childTnLst>
                </p:cTn>
              </p:par>
            </p:tnLst>
          </p:tmpl>
        </p:tmplLst>
      </p:bldP>
      <p:bldP spid="91" grpId="0" animBg="1"/>
      <p:bldP spid="92" grpId="0" animBg="1"/>
      <p:bldP spid="93" grpId="0" animBg="1"/>
      <p:bldP spid="94" grpId="0" build="p">
        <p:tmplLst>
          <p:tmpl lvl="1">
            <p:tnLst>
              <p:par>
                <p:cTn presetID="22" presetClass="entr" presetSubtype="1"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up)">
                      <p:cBhvr>
                        <p:cTn dur="500"/>
                        <p:tgtEl>
                          <p:spTgt spid="94"/>
                        </p:tgtEl>
                      </p:cBhvr>
                    </p:animEffect>
                  </p:childTnLst>
                </p:cTn>
              </p:par>
            </p:tnLst>
          </p:tmpl>
        </p:tmplLst>
      </p:bldP>
      <p:bldP spid="95" grpId="0" build="p">
        <p:tmplLst>
          <p:tmpl lvl="1">
            <p:tnLst>
              <p:par>
                <p:cTn presetID="16" presetClass="entr" presetSubtype="37"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barn(outVertical)">
                      <p:cBhvr>
                        <p:cTn dur="500"/>
                        <p:tgtEl>
                          <p:spTgt spid="95"/>
                        </p:tgtEl>
                      </p:cBhvr>
                    </p:animEffect>
                  </p:childTnLst>
                </p:cTn>
              </p:par>
            </p:tnLst>
          </p:tmpl>
        </p:tmplLst>
      </p:bldP>
      <p:bldP spid="96" grpId="0" animBg="1"/>
      <p:bldP spid="97" grpId="0" animBg="1"/>
      <p:bldP spid="98" grpId="0" animBg="1"/>
      <p:bldP spid="99" grpId="0" build="p">
        <p:tmplLst>
          <p:tmpl lvl="1">
            <p:tnLst>
              <p:par>
                <p:cTn presetID="22" presetClass="entr" presetSubtype="1"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up)">
                      <p:cBhvr>
                        <p:cTn dur="500"/>
                        <p:tgtEl>
                          <p:spTgt spid="99"/>
                        </p:tgtEl>
                      </p:cBhvr>
                    </p:animEffect>
                  </p:childTnLst>
                </p:cTn>
              </p:par>
            </p:tnLst>
          </p:tmpl>
        </p:tmplLst>
      </p:bldP>
      <p:bldP spid="100" grpId="0" build="p">
        <p:tmplLst>
          <p:tmpl lvl="1">
            <p:tnLst>
              <p:par>
                <p:cTn presetID="16" presetClass="entr" presetSubtype="37"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barn(outVertical)">
                      <p:cBhvr>
                        <p:cTn dur="500"/>
                        <p:tgtEl>
                          <p:spTgt spid="100"/>
                        </p:tgtEl>
                      </p:cBhvr>
                    </p:animEffect>
                  </p:childTnLst>
                </p:cTn>
              </p:par>
            </p:tnLst>
          </p:tmpl>
        </p:tmplLst>
      </p:bldP>
      <p:bldP spid="101"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9_Pic05">
    <p:spTree>
      <p:nvGrpSpPr>
        <p:cNvPr id="1" name=""/>
        <p:cNvGrpSpPr/>
        <p:nvPr/>
      </p:nvGrpSpPr>
      <p:grpSpPr>
        <a:xfrm>
          <a:off x="0" y="0"/>
          <a:ext cx="0" cy="0"/>
          <a:chOff x="0" y="0"/>
          <a:chExt cx="0" cy="0"/>
        </a:xfrm>
      </p:grpSpPr>
      <p:sp>
        <p:nvSpPr>
          <p:cNvPr id="22" name="Oval 21"/>
          <p:cNvSpPr/>
          <p:nvPr userDrawn="1"/>
        </p:nvSpPr>
        <p:spPr>
          <a:xfrm>
            <a:off x="879281" y="1494257"/>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938688" y="1553664"/>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cxnSp>
        <p:nvCxnSpPr>
          <p:cNvPr id="55" name="Straight Connector 54"/>
          <p:cNvCxnSpPr/>
          <p:nvPr userDrawn="1"/>
        </p:nvCxnSpPr>
        <p:spPr>
          <a:xfrm rot="10800000">
            <a:off x="4393457" y="110305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26845"/>
            <a:ext cx="352426" cy="35242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Round Same Side Corner Rectangle 63"/>
          <p:cNvSpPr/>
          <p:nvPr userDrawn="1"/>
        </p:nvSpPr>
        <p:spPr>
          <a:xfrm rot="16200000">
            <a:off x="669541" y="1302002"/>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 name="Straight Connector 109"/>
          <p:cNvCxnSpPr>
            <a:stCxn id="58" idx="2"/>
          </p:cNvCxnSpPr>
          <p:nvPr userDrawn="1"/>
        </p:nvCxnSpPr>
        <p:spPr>
          <a:xfrm rot="10800000">
            <a:off x="1758875" y="110266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4748213" y="1103059"/>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ound Same Side Corner Rectangle 53"/>
          <p:cNvSpPr/>
          <p:nvPr/>
        </p:nvSpPr>
        <p:spPr>
          <a:xfrm rot="5400000">
            <a:off x="2535618" y="1113961"/>
            <a:ext cx="1715858" cy="2056970"/>
          </a:xfrm>
          <a:prstGeom prst="round2SameRect">
            <a:avLst>
              <a:gd name="adj1" fmla="val 4232"/>
              <a:gd name="adj2" fmla="val 0"/>
            </a:avLst>
          </a:prstGeom>
          <a:solidFill>
            <a:schemeClr val="accent1">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124"/>
          <p:cNvGrpSpPr/>
          <p:nvPr/>
        </p:nvGrpSpPr>
        <p:grpSpPr>
          <a:xfrm>
            <a:off x="2873212" y="2628900"/>
            <a:ext cx="1040670" cy="254659"/>
            <a:chOff x="2930744" y="2655230"/>
            <a:chExt cx="1040670" cy="254659"/>
          </a:xfrm>
        </p:grpSpPr>
        <p:grpSp>
          <p:nvGrpSpPr>
            <p:cNvPr id="61" name="Group 115"/>
            <p:cNvGrpSpPr/>
            <p:nvPr/>
          </p:nvGrpSpPr>
          <p:grpSpPr>
            <a:xfrm>
              <a:off x="2930744" y="2655237"/>
              <a:ext cx="254652" cy="254652"/>
              <a:chOff x="2889779" y="2614272"/>
              <a:chExt cx="336581" cy="336581"/>
            </a:xfrm>
          </p:grpSpPr>
          <p:sp>
            <p:nvSpPr>
              <p:cNvPr id="104"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104"/>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122"/>
            <p:cNvGrpSpPr/>
            <p:nvPr/>
          </p:nvGrpSpPr>
          <p:grpSpPr>
            <a:xfrm>
              <a:off x="3323757" y="2655230"/>
              <a:ext cx="254653" cy="254651"/>
              <a:chOff x="3226360" y="2614272"/>
              <a:chExt cx="336581" cy="336581"/>
            </a:xfrm>
          </p:grpSpPr>
          <p:sp>
            <p:nvSpPr>
              <p:cNvPr id="102"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102"/>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123"/>
            <p:cNvGrpSpPr/>
            <p:nvPr/>
          </p:nvGrpSpPr>
          <p:grpSpPr>
            <a:xfrm>
              <a:off x="3716761" y="2655237"/>
              <a:ext cx="254653" cy="254652"/>
              <a:chOff x="3675785" y="2614272"/>
              <a:chExt cx="336581" cy="336581"/>
            </a:xfrm>
          </p:grpSpPr>
          <p:sp>
            <p:nvSpPr>
              <p:cNvPr id="80"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80"/>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6" name="Text Placeholder 3"/>
          <p:cNvSpPr>
            <a:spLocks noGrp="1"/>
          </p:cNvSpPr>
          <p:nvPr>
            <p:ph type="body" sz="half" idx="32" hasCustomPrompt="1"/>
          </p:nvPr>
        </p:nvSpPr>
        <p:spPr>
          <a:xfrm>
            <a:off x="2458931" y="1407170"/>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7" name="Text Placeholder 3"/>
          <p:cNvSpPr>
            <a:spLocks noGrp="1"/>
          </p:cNvSpPr>
          <p:nvPr>
            <p:ph type="body" sz="half" idx="33" hasCustomPrompt="1"/>
          </p:nvPr>
        </p:nvSpPr>
        <p:spPr>
          <a:xfrm>
            <a:off x="2458932" y="1993144"/>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8" name="Text Placeholder 3"/>
          <p:cNvSpPr>
            <a:spLocks noGrp="1"/>
          </p:cNvSpPr>
          <p:nvPr>
            <p:ph type="body" sz="half" idx="34" hasCustomPrompt="1"/>
          </p:nvPr>
        </p:nvSpPr>
        <p:spPr>
          <a:xfrm>
            <a:off x="2458931" y="1700157"/>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9" name="Oval 108"/>
          <p:cNvSpPr/>
          <p:nvPr userDrawn="1"/>
        </p:nvSpPr>
        <p:spPr>
          <a:xfrm>
            <a:off x="4915449" y="1494257"/>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7"/>
          <p:cNvSpPr>
            <a:spLocks noGrp="1"/>
          </p:cNvSpPr>
          <p:nvPr>
            <p:ph type="pic" sz="quarter" idx="35" hasCustomPrompt="1"/>
          </p:nvPr>
        </p:nvSpPr>
        <p:spPr>
          <a:xfrm>
            <a:off x="4974856" y="1553664"/>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13" name="Round Same Side Corner Rectangle 112"/>
          <p:cNvSpPr/>
          <p:nvPr userDrawn="1"/>
        </p:nvSpPr>
        <p:spPr>
          <a:xfrm rot="16200000">
            <a:off x="4705709" y="1302002"/>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ound Same Side Corner Rectangle 113"/>
          <p:cNvSpPr/>
          <p:nvPr userDrawn="1"/>
        </p:nvSpPr>
        <p:spPr>
          <a:xfrm rot="5400000">
            <a:off x="6571786" y="1113961"/>
            <a:ext cx="1715858" cy="2056970"/>
          </a:xfrm>
          <a:prstGeom prst="round2SameRect">
            <a:avLst>
              <a:gd name="adj1" fmla="val 4232"/>
              <a:gd name="adj2" fmla="val 0"/>
            </a:avLst>
          </a:prstGeom>
          <a:solidFill>
            <a:schemeClr val="accent2">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24"/>
          <p:cNvGrpSpPr/>
          <p:nvPr userDrawn="1"/>
        </p:nvGrpSpPr>
        <p:grpSpPr>
          <a:xfrm>
            <a:off x="6909380" y="2628900"/>
            <a:ext cx="1040670" cy="254659"/>
            <a:chOff x="2930744" y="2655230"/>
            <a:chExt cx="1040670" cy="254659"/>
          </a:xfrm>
        </p:grpSpPr>
        <p:grpSp>
          <p:nvGrpSpPr>
            <p:cNvPr id="116" name="Group 115"/>
            <p:cNvGrpSpPr/>
            <p:nvPr/>
          </p:nvGrpSpPr>
          <p:grpSpPr>
            <a:xfrm>
              <a:off x="2930744" y="2655237"/>
              <a:ext cx="254652" cy="254652"/>
              <a:chOff x="2889779" y="2614272"/>
              <a:chExt cx="336581" cy="336581"/>
            </a:xfrm>
          </p:grpSpPr>
          <p:sp>
            <p:nvSpPr>
              <p:cNvPr id="123"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Oval 123"/>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22"/>
            <p:cNvGrpSpPr/>
            <p:nvPr/>
          </p:nvGrpSpPr>
          <p:grpSpPr>
            <a:xfrm>
              <a:off x="3323757" y="2655230"/>
              <a:ext cx="254653" cy="254651"/>
              <a:chOff x="3226360" y="2614272"/>
              <a:chExt cx="336581" cy="336581"/>
            </a:xfrm>
          </p:grpSpPr>
          <p:sp>
            <p:nvSpPr>
              <p:cNvPr id="121"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Oval 121"/>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23"/>
            <p:cNvGrpSpPr/>
            <p:nvPr/>
          </p:nvGrpSpPr>
          <p:grpSpPr>
            <a:xfrm>
              <a:off x="3716761" y="2655237"/>
              <a:ext cx="254653" cy="254652"/>
              <a:chOff x="3675785" y="2614272"/>
              <a:chExt cx="336581" cy="336581"/>
            </a:xfrm>
          </p:grpSpPr>
          <p:sp>
            <p:nvSpPr>
              <p:cNvPr id="119"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Oval 119"/>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5" name="Text Placeholder 3"/>
          <p:cNvSpPr>
            <a:spLocks noGrp="1"/>
          </p:cNvSpPr>
          <p:nvPr>
            <p:ph type="body" sz="half" idx="36" hasCustomPrompt="1"/>
          </p:nvPr>
        </p:nvSpPr>
        <p:spPr>
          <a:xfrm>
            <a:off x="6495099" y="1407170"/>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26" name="Text Placeholder 3"/>
          <p:cNvSpPr>
            <a:spLocks noGrp="1"/>
          </p:cNvSpPr>
          <p:nvPr>
            <p:ph type="body" sz="half" idx="37" hasCustomPrompt="1"/>
          </p:nvPr>
        </p:nvSpPr>
        <p:spPr>
          <a:xfrm>
            <a:off x="6495100" y="1993144"/>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27" name="Text Placeholder 3"/>
          <p:cNvSpPr>
            <a:spLocks noGrp="1"/>
          </p:cNvSpPr>
          <p:nvPr>
            <p:ph type="body" sz="half" idx="38" hasCustomPrompt="1"/>
          </p:nvPr>
        </p:nvSpPr>
        <p:spPr>
          <a:xfrm>
            <a:off x="6495099" y="1700157"/>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38" name="Oval 137"/>
          <p:cNvSpPr/>
          <p:nvPr userDrawn="1"/>
        </p:nvSpPr>
        <p:spPr>
          <a:xfrm>
            <a:off x="879281" y="3293393"/>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Picture Placeholder 7"/>
          <p:cNvSpPr>
            <a:spLocks noGrp="1"/>
          </p:cNvSpPr>
          <p:nvPr>
            <p:ph type="pic" sz="quarter" idx="39" hasCustomPrompt="1"/>
          </p:nvPr>
        </p:nvSpPr>
        <p:spPr>
          <a:xfrm>
            <a:off x="938688" y="3352800"/>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40" name="Round Same Side Corner Rectangle 139"/>
          <p:cNvSpPr/>
          <p:nvPr userDrawn="1"/>
        </p:nvSpPr>
        <p:spPr>
          <a:xfrm rot="16200000">
            <a:off x="669541" y="3101138"/>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ound Same Side Corner Rectangle 140"/>
          <p:cNvSpPr/>
          <p:nvPr userDrawn="1"/>
        </p:nvSpPr>
        <p:spPr>
          <a:xfrm rot="5400000">
            <a:off x="2535618" y="2913097"/>
            <a:ext cx="1715858" cy="2056970"/>
          </a:xfrm>
          <a:prstGeom prst="round2SameRect">
            <a:avLst>
              <a:gd name="adj1" fmla="val 4232"/>
              <a:gd name="adj2" fmla="val 0"/>
            </a:avLst>
          </a:prstGeom>
          <a:solidFill>
            <a:schemeClr val="accent3">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24"/>
          <p:cNvGrpSpPr/>
          <p:nvPr userDrawn="1"/>
        </p:nvGrpSpPr>
        <p:grpSpPr>
          <a:xfrm>
            <a:off x="2873212" y="4428036"/>
            <a:ext cx="1040670" cy="254659"/>
            <a:chOff x="2930744" y="2655230"/>
            <a:chExt cx="1040670" cy="254659"/>
          </a:xfrm>
        </p:grpSpPr>
        <p:grpSp>
          <p:nvGrpSpPr>
            <p:cNvPr id="143" name="Group 115"/>
            <p:cNvGrpSpPr/>
            <p:nvPr/>
          </p:nvGrpSpPr>
          <p:grpSpPr>
            <a:xfrm>
              <a:off x="2930744" y="2655237"/>
              <a:ext cx="254652" cy="254652"/>
              <a:chOff x="2889779" y="2614272"/>
              <a:chExt cx="336581" cy="336581"/>
            </a:xfrm>
          </p:grpSpPr>
          <p:sp>
            <p:nvSpPr>
              <p:cNvPr id="150"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Oval 150"/>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22"/>
            <p:cNvGrpSpPr/>
            <p:nvPr/>
          </p:nvGrpSpPr>
          <p:grpSpPr>
            <a:xfrm>
              <a:off x="3323757" y="2655230"/>
              <a:ext cx="254653" cy="254651"/>
              <a:chOff x="3226360" y="2614272"/>
              <a:chExt cx="336581" cy="336581"/>
            </a:xfrm>
          </p:grpSpPr>
          <p:sp>
            <p:nvSpPr>
              <p:cNvPr id="148"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Oval 148"/>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5" name="Group 123"/>
            <p:cNvGrpSpPr/>
            <p:nvPr/>
          </p:nvGrpSpPr>
          <p:grpSpPr>
            <a:xfrm>
              <a:off x="3716761" y="2655237"/>
              <a:ext cx="254653" cy="254652"/>
              <a:chOff x="3675785" y="2614272"/>
              <a:chExt cx="336581" cy="336581"/>
            </a:xfrm>
          </p:grpSpPr>
          <p:sp>
            <p:nvSpPr>
              <p:cNvPr id="146"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Oval 146"/>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52" name="Text Placeholder 3"/>
          <p:cNvSpPr>
            <a:spLocks noGrp="1"/>
          </p:cNvSpPr>
          <p:nvPr>
            <p:ph type="body" sz="half" idx="40" hasCustomPrompt="1"/>
          </p:nvPr>
        </p:nvSpPr>
        <p:spPr>
          <a:xfrm>
            <a:off x="2458931" y="3206306"/>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3" name="Text Placeholder 3"/>
          <p:cNvSpPr>
            <a:spLocks noGrp="1"/>
          </p:cNvSpPr>
          <p:nvPr>
            <p:ph type="body" sz="half" idx="41" hasCustomPrompt="1"/>
          </p:nvPr>
        </p:nvSpPr>
        <p:spPr>
          <a:xfrm>
            <a:off x="2458932" y="3792280"/>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54" name="Text Placeholder 3"/>
          <p:cNvSpPr>
            <a:spLocks noGrp="1"/>
          </p:cNvSpPr>
          <p:nvPr>
            <p:ph type="body" sz="half" idx="42" hasCustomPrompt="1"/>
          </p:nvPr>
        </p:nvSpPr>
        <p:spPr>
          <a:xfrm>
            <a:off x="2458931" y="3499293"/>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5" name="Oval 154"/>
          <p:cNvSpPr/>
          <p:nvPr userDrawn="1"/>
        </p:nvSpPr>
        <p:spPr>
          <a:xfrm>
            <a:off x="4915449" y="3293393"/>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Picture Placeholder 7"/>
          <p:cNvSpPr>
            <a:spLocks noGrp="1"/>
          </p:cNvSpPr>
          <p:nvPr>
            <p:ph type="pic" sz="quarter" idx="43" hasCustomPrompt="1"/>
          </p:nvPr>
        </p:nvSpPr>
        <p:spPr>
          <a:xfrm>
            <a:off x="4974856" y="3352800"/>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57" name="Round Same Side Corner Rectangle 156"/>
          <p:cNvSpPr/>
          <p:nvPr userDrawn="1"/>
        </p:nvSpPr>
        <p:spPr>
          <a:xfrm rot="16200000">
            <a:off x="4705709" y="3101138"/>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 Same Side Corner Rectangle 157"/>
          <p:cNvSpPr/>
          <p:nvPr userDrawn="1"/>
        </p:nvSpPr>
        <p:spPr>
          <a:xfrm rot="5400000">
            <a:off x="6571786" y="2913097"/>
            <a:ext cx="1715858" cy="2056970"/>
          </a:xfrm>
          <a:prstGeom prst="round2SameRect">
            <a:avLst>
              <a:gd name="adj1" fmla="val 4232"/>
              <a:gd name="adj2" fmla="val 0"/>
            </a:avLst>
          </a:prstGeom>
          <a:solidFill>
            <a:schemeClr val="accent4">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24"/>
          <p:cNvGrpSpPr/>
          <p:nvPr userDrawn="1"/>
        </p:nvGrpSpPr>
        <p:grpSpPr>
          <a:xfrm>
            <a:off x="6909380" y="4428036"/>
            <a:ext cx="1040670" cy="254659"/>
            <a:chOff x="2930744" y="2655230"/>
            <a:chExt cx="1040670" cy="254659"/>
          </a:xfrm>
        </p:grpSpPr>
        <p:grpSp>
          <p:nvGrpSpPr>
            <p:cNvPr id="160" name="Group 159"/>
            <p:cNvGrpSpPr/>
            <p:nvPr/>
          </p:nvGrpSpPr>
          <p:grpSpPr>
            <a:xfrm>
              <a:off x="2930744" y="2655237"/>
              <a:ext cx="254652" cy="254652"/>
              <a:chOff x="2889779" y="2614272"/>
              <a:chExt cx="336581" cy="336581"/>
            </a:xfrm>
          </p:grpSpPr>
          <p:sp>
            <p:nvSpPr>
              <p:cNvPr id="167"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Oval 167"/>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1" name="Group 122"/>
            <p:cNvGrpSpPr/>
            <p:nvPr/>
          </p:nvGrpSpPr>
          <p:grpSpPr>
            <a:xfrm>
              <a:off x="3323757" y="2655230"/>
              <a:ext cx="254653" cy="254651"/>
              <a:chOff x="3226360" y="2614272"/>
              <a:chExt cx="336581" cy="336581"/>
            </a:xfrm>
          </p:grpSpPr>
          <p:sp>
            <p:nvSpPr>
              <p:cNvPr id="165"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Oval 165"/>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2" name="Group 123"/>
            <p:cNvGrpSpPr/>
            <p:nvPr/>
          </p:nvGrpSpPr>
          <p:grpSpPr>
            <a:xfrm>
              <a:off x="3716761" y="2655237"/>
              <a:ext cx="254653" cy="254652"/>
              <a:chOff x="3675785" y="2614272"/>
              <a:chExt cx="336581" cy="336581"/>
            </a:xfrm>
          </p:grpSpPr>
          <p:sp>
            <p:nvSpPr>
              <p:cNvPr id="163"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Oval 163"/>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9" name="Text Placeholder 3"/>
          <p:cNvSpPr>
            <a:spLocks noGrp="1"/>
          </p:cNvSpPr>
          <p:nvPr>
            <p:ph type="body" sz="half" idx="44" hasCustomPrompt="1"/>
          </p:nvPr>
        </p:nvSpPr>
        <p:spPr>
          <a:xfrm>
            <a:off x="6495099" y="3206306"/>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70" name="Text Placeholder 3"/>
          <p:cNvSpPr>
            <a:spLocks noGrp="1"/>
          </p:cNvSpPr>
          <p:nvPr>
            <p:ph type="body" sz="half" idx="45" hasCustomPrompt="1"/>
          </p:nvPr>
        </p:nvSpPr>
        <p:spPr>
          <a:xfrm>
            <a:off x="6495100" y="3792280"/>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71" name="Text Placeholder 3"/>
          <p:cNvSpPr>
            <a:spLocks noGrp="1"/>
          </p:cNvSpPr>
          <p:nvPr>
            <p:ph type="body" sz="half" idx="46" hasCustomPrompt="1"/>
          </p:nvPr>
        </p:nvSpPr>
        <p:spPr>
          <a:xfrm>
            <a:off x="6495099" y="3499293"/>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14020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right)">
                                      <p:cBhvr>
                                        <p:cTn id="42" dur="500"/>
                                        <p:tgtEl>
                                          <p:spTgt spid="54"/>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06">
                                            <p:txEl>
                                              <p:pRg st="0" end="0"/>
                                            </p:txEl>
                                          </p:spTgt>
                                        </p:tgtEl>
                                        <p:attrNameLst>
                                          <p:attrName>style.visibility</p:attrName>
                                        </p:attrNameLst>
                                      </p:cBhvr>
                                      <p:to>
                                        <p:strVal val="visible"/>
                                      </p:to>
                                    </p:set>
                                    <p:animEffect transition="in" filter="wipe(left)">
                                      <p:cBhvr>
                                        <p:cTn id="46" dur="500"/>
                                        <p:tgtEl>
                                          <p:spTgt spid="106">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8">
                                            <p:txEl>
                                              <p:pRg st="0" end="0"/>
                                            </p:txEl>
                                          </p:spTgt>
                                        </p:tgtEl>
                                        <p:attrNameLst>
                                          <p:attrName>style.visibility</p:attrName>
                                        </p:attrNameLst>
                                      </p:cBhvr>
                                      <p:to>
                                        <p:strVal val="visible"/>
                                      </p:to>
                                    </p:set>
                                    <p:animEffect transition="in" filter="wipe(left)">
                                      <p:cBhvr>
                                        <p:cTn id="50" dur="500"/>
                                        <p:tgtEl>
                                          <p:spTgt spid="108">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07">
                                            <p:txEl>
                                              <p:pRg st="0" end="0"/>
                                            </p:txEl>
                                          </p:spTgt>
                                        </p:tgtEl>
                                        <p:attrNameLst>
                                          <p:attrName>style.visibility</p:attrName>
                                        </p:attrNameLst>
                                      </p:cBhvr>
                                      <p:to>
                                        <p:strVal val="visible"/>
                                      </p:to>
                                    </p:set>
                                    <p:animEffect transition="in" filter="wipe(left)">
                                      <p:cBhvr>
                                        <p:cTn id="54" dur="500"/>
                                        <p:tgtEl>
                                          <p:spTgt spid="107">
                                            <p:txEl>
                                              <p:pRg st="0" end="0"/>
                                            </p:txEl>
                                          </p:spTgt>
                                        </p:tgtEl>
                                      </p:cBhvr>
                                    </p:animEffect>
                                  </p:childTnLst>
                                </p:cTn>
                              </p:par>
                            </p:childTnLst>
                          </p:cTn>
                        </p:par>
                        <p:par>
                          <p:cTn id="55" fill="hold">
                            <p:stCondLst>
                              <p:cond delay="4500"/>
                            </p:stCondLst>
                            <p:childTnLst>
                              <p:par>
                                <p:cTn id="56" presetID="53"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Effect transition="in" filter="fade">
                                      <p:cBhvr>
                                        <p:cTn id="60" dur="500"/>
                                        <p:tgtEl>
                                          <p:spTgt spid="60"/>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left)">
                                      <p:cBhvr>
                                        <p:cTn id="64" dur="500"/>
                                        <p:tgtEl>
                                          <p:spTgt spid="113"/>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p:cTn id="67" dur="500" fill="hold"/>
                                        <p:tgtEl>
                                          <p:spTgt spid="109"/>
                                        </p:tgtEl>
                                        <p:attrNameLst>
                                          <p:attrName>ppt_w</p:attrName>
                                        </p:attrNameLst>
                                      </p:cBhvr>
                                      <p:tavLst>
                                        <p:tav tm="0">
                                          <p:val>
                                            <p:fltVal val="0"/>
                                          </p:val>
                                        </p:tav>
                                        <p:tav tm="100000">
                                          <p:val>
                                            <p:strVal val="#ppt_w"/>
                                          </p:val>
                                        </p:tav>
                                      </p:tavLst>
                                    </p:anim>
                                    <p:anim calcmode="lin" valueType="num">
                                      <p:cBhvr>
                                        <p:cTn id="68" dur="500" fill="hold"/>
                                        <p:tgtEl>
                                          <p:spTgt spid="109"/>
                                        </p:tgtEl>
                                        <p:attrNameLst>
                                          <p:attrName>ppt_h</p:attrName>
                                        </p:attrNameLst>
                                      </p:cBhvr>
                                      <p:tavLst>
                                        <p:tav tm="0">
                                          <p:val>
                                            <p:fltVal val="0"/>
                                          </p:val>
                                        </p:tav>
                                        <p:tav tm="100000">
                                          <p:val>
                                            <p:strVal val="#ppt_h"/>
                                          </p:val>
                                        </p:tav>
                                      </p:tavLst>
                                    </p:anim>
                                    <p:animEffect transition="in" filter="fade">
                                      <p:cBhvr>
                                        <p:cTn id="69" dur="500"/>
                                        <p:tgtEl>
                                          <p:spTgt spid="10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112"/>
                                        </p:tgtEl>
                                        <p:attrNameLst>
                                          <p:attrName>style.visibility</p:attrName>
                                        </p:attrNameLst>
                                      </p:cBhvr>
                                      <p:to>
                                        <p:strVal val="visible"/>
                                      </p:to>
                                    </p:set>
                                    <p:anim calcmode="lin" valueType="num">
                                      <p:cBhvr>
                                        <p:cTn id="73" dur="500" fill="hold"/>
                                        <p:tgtEl>
                                          <p:spTgt spid="112"/>
                                        </p:tgtEl>
                                        <p:attrNameLst>
                                          <p:attrName>ppt_w</p:attrName>
                                        </p:attrNameLst>
                                      </p:cBhvr>
                                      <p:tavLst>
                                        <p:tav tm="0">
                                          <p:val>
                                            <p:fltVal val="0"/>
                                          </p:val>
                                        </p:tav>
                                        <p:tav tm="100000">
                                          <p:val>
                                            <p:strVal val="#ppt_w"/>
                                          </p:val>
                                        </p:tav>
                                      </p:tavLst>
                                    </p:anim>
                                    <p:anim calcmode="lin" valueType="num">
                                      <p:cBhvr>
                                        <p:cTn id="74" dur="500" fill="hold"/>
                                        <p:tgtEl>
                                          <p:spTgt spid="112"/>
                                        </p:tgtEl>
                                        <p:attrNameLst>
                                          <p:attrName>ppt_h</p:attrName>
                                        </p:attrNameLst>
                                      </p:cBhvr>
                                      <p:tavLst>
                                        <p:tav tm="0">
                                          <p:val>
                                            <p:fltVal val="0"/>
                                          </p:val>
                                        </p:tav>
                                        <p:tav tm="100000">
                                          <p:val>
                                            <p:strVal val="#ppt_h"/>
                                          </p:val>
                                        </p:tav>
                                      </p:tavLst>
                                    </p:anim>
                                    <p:animEffect transition="in" filter="fade">
                                      <p:cBhvr>
                                        <p:cTn id="75" dur="500"/>
                                        <p:tgtEl>
                                          <p:spTgt spid="112"/>
                                        </p:tgtEl>
                                      </p:cBhvr>
                                    </p:animEffect>
                                  </p:childTnLst>
                                </p:cTn>
                              </p:par>
                            </p:childTnLst>
                          </p:cTn>
                        </p:par>
                        <p:par>
                          <p:cTn id="76" fill="hold">
                            <p:stCondLst>
                              <p:cond delay="6000"/>
                            </p:stCondLst>
                            <p:childTnLst>
                              <p:par>
                                <p:cTn id="77" presetID="22" presetClass="entr" presetSubtype="2"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right)">
                                      <p:cBhvr>
                                        <p:cTn id="79" dur="500"/>
                                        <p:tgtEl>
                                          <p:spTgt spid="114"/>
                                        </p:tgtEl>
                                      </p:cBhvr>
                                    </p:animEffect>
                                  </p:childTnLst>
                                </p:cTn>
                              </p:par>
                            </p:childTnLst>
                          </p:cTn>
                        </p:par>
                        <p:par>
                          <p:cTn id="80" fill="hold">
                            <p:stCondLst>
                              <p:cond delay="6500"/>
                            </p:stCondLst>
                            <p:childTnLst>
                              <p:par>
                                <p:cTn id="81" presetID="22" presetClass="entr" presetSubtype="8" fill="hold" grpId="0" nodeType="afterEffect">
                                  <p:stCondLst>
                                    <p:cond delay="0"/>
                                  </p:stCondLst>
                                  <p:childTnLst>
                                    <p:set>
                                      <p:cBhvr>
                                        <p:cTn id="82" dur="1" fill="hold">
                                          <p:stCondLst>
                                            <p:cond delay="0"/>
                                          </p:stCondLst>
                                        </p:cTn>
                                        <p:tgtEl>
                                          <p:spTgt spid="125">
                                            <p:txEl>
                                              <p:pRg st="0" end="0"/>
                                            </p:txEl>
                                          </p:spTgt>
                                        </p:tgtEl>
                                        <p:attrNameLst>
                                          <p:attrName>style.visibility</p:attrName>
                                        </p:attrNameLst>
                                      </p:cBhvr>
                                      <p:to>
                                        <p:strVal val="visible"/>
                                      </p:to>
                                    </p:set>
                                    <p:animEffect transition="in" filter="wipe(left)">
                                      <p:cBhvr>
                                        <p:cTn id="83" dur="500"/>
                                        <p:tgtEl>
                                          <p:spTgt spid="125">
                                            <p:txEl>
                                              <p:pRg st="0" end="0"/>
                                            </p:txEl>
                                          </p:spTgt>
                                        </p:tgtEl>
                                      </p:cBhvr>
                                    </p:animEffect>
                                  </p:childTnLst>
                                </p:cTn>
                              </p:par>
                            </p:childTnLst>
                          </p:cTn>
                        </p:par>
                        <p:par>
                          <p:cTn id="84" fill="hold">
                            <p:stCondLst>
                              <p:cond delay="7000"/>
                            </p:stCondLst>
                            <p:childTnLst>
                              <p:par>
                                <p:cTn id="85" presetID="22" presetClass="entr" presetSubtype="8" fill="hold" grpId="0" nodeType="afterEffect">
                                  <p:stCondLst>
                                    <p:cond delay="0"/>
                                  </p:stCondLst>
                                  <p:childTnLst>
                                    <p:set>
                                      <p:cBhvr>
                                        <p:cTn id="86" dur="1" fill="hold">
                                          <p:stCondLst>
                                            <p:cond delay="0"/>
                                          </p:stCondLst>
                                        </p:cTn>
                                        <p:tgtEl>
                                          <p:spTgt spid="127">
                                            <p:txEl>
                                              <p:pRg st="0" end="0"/>
                                            </p:txEl>
                                          </p:spTgt>
                                        </p:tgtEl>
                                        <p:attrNameLst>
                                          <p:attrName>style.visibility</p:attrName>
                                        </p:attrNameLst>
                                      </p:cBhvr>
                                      <p:to>
                                        <p:strVal val="visible"/>
                                      </p:to>
                                    </p:set>
                                    <p:animEffect transition="in" filter="wipe(left)">
                                      <p:cBhvr>
                                        <p:cTn id="87" dur="500"/>
                                        <p:tgtEl>
                                          <p:spTgt spid="127">
                                            <p:txEl>
                                              <p:pRg st="0" end="0"/>
                                            </p:txEl>
                                          </p:spTgt>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126">
                                            <p:txEl>
                                              <p:pRg st="0" end="0"/>
                                            </p:txEl>
                                          </p:spTgt>
                                        </p:tgtEl>
                                        <p:attrNameLst>
                                          <p:attrName>style.visibility</p:attrName>
                                        </p:attrNameLst>
                                      </p:cBhvr>
                                      <p:to>
                                        <p:strVal val="visible"/>
                                      </p:to>
                                    </p:set>
                                    <p:animEffect transition="in" filter="wipe(left)">
                                      <p:cBhvr>
                                        <p:cTn id="91" dur="500"/>
                                        <p:tgtEl>
                                          <p:spTgt spid="126">
                                            <p:txEl>
                                              <p:pRg st="0" end="0"/>
                                            </p:txEl>
                                          </p:spTgt>
                                        </p:tgtEl>
                                      </p:cBhvr>
                                    </p:animEffect>
                                  </p:childTnLst>
                                </p:cTn>
                              </p:par>
                            </p:childTnLst>
                          </p:cTn>
                        </p:par>
                        <p:par>
                          <p:cTn id="92" fill="hold">
                            <p:stCondLst>
                              <p:cond delay="8000"/>
                            </p:stCondLst>
                            <p:childTnLst>
                              <p:par>
                                <p:cTn id="93" presetID="53" presetClass="entr" presetSubtype="0" fill="hold" nodeType="afterEffect">
                                  <p:stCondLst>
                                    <p:cond delay="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140"/>
                                        </p:tgtEl>
                                        <p:attrNameLst>
                                          <p:attrName>style.visibility</p:attrName>
                                        </p:attrNameLst>
                                      </p:cBhvr>
                                      <p:to>
                                        <p:strVal val="visible"/>
                                      </p:to>
                                    </p:set>
                                    <p:animEffect transition="in" filter="wipe(left)">
                                      <p:cBhvr>
                                        <p:cTn id="101" dur="500"/>
                                        <p:tgtEl>
                                          <p:spTgt spid="140"/>
                                        </p:tgtEl>
                                      </p:cBhvr>
                                    </p:animEffect>
                                  </p:childTnLst>
                                </p:cTn>
                              </p:par>
                              <p:par>
                                <p:cTn id="102" presetID="53" presetClass="entr" presetSubtype="0" fill="hold" grpId="0" nodeType="withEffect">
                                  <p:stCondLst>
                                    <p:cond delay="0"/>
                                  </p:stCondLst>
                                  <p:childTnLst>
                                    <p:set>
                                      <p:cBhvr>
                                        <p:cTn id="103" dur="1" fill="hold">
                                          <p:stCondLst>
                                            <p:cond delay="0"/>
                                          </p:stCondLst>
                                        </p:cTn>
                                        <p:tgtEl>
                                          <p:spTgt spid="138"/>
                                        </p:tgtEl>
                                        <p:attrNameLst>
                                          <p:attrName>style.visibility</p:attrName>
                                        </p:attrNameLst>
                                      </p:cBhvr>
                                      <p:to>
                                        <p:strVal val="visible"/>
                                      </p:to>
                                    </p:set>
                                    <p:anim calcmode="lin" valueType="num">
                                      <p:cBhvr>
                                        <p:cTn id="104" dur="500" fill="hold"/>
                                        <p:tgtEl>
                                          <p:spTgt spid="138"/>
                                        </p:tgtEl>
                                        <p:attrNameLst>
                                          <p:attrName>ppt_w</p:attrName>
                                        </p:attrNameLst>
                                      </p:cBhvr>
                                      <p:tavLst>
                                        <p:tav tm="0">
                                          <p:val>
                                            <p:fltVal val="0"/>
                                          </p:val>
                                        </p:tav>
                                        <p:tav tm="100000">
                                          <p:val>
                                            <p:strVal val="#ppt_w"/>
                                          </p:val>
                                        </p:tav>
                                      </p:tavLst>
                                    </p:anim>
                                    <p:anim calcmode="lin" valueType="num">
                                      <p:cBhvr>
                                        <p:cTn id="105" dur="500" fill="hold"/>
                                        <p:tgtEl>
                                          <p:spTgt spid="138"/>
                                        </p:tgtEl>
                                        <p:attrNameLst>
                                          <p:attrName>ppt_h</p:attrName>
                                        </p:attrNameLst>
                                      </p:cBhvr>
                                      <p:tavLst>
                                        <p:tav tm="0">
                                          <p:val>
                                            <p:fltVal val="0"/>
                                          </p:val>
                                        </p:tav>
                                        <p:tav tm="100000">
                                          <p:val>
                                            <p:strVal val="#ppt_h"/>
                                          </p:val>
                                        </p:tav>
                                      </p:tavLst>
                                    </p:anim>
                                    <p:animEffect transition="in" filter="fade">
                                      <p:cBhvr>
                                        <p:cTn id="106" dur="500"/>
                                        <p:tgtEl>
                                          <p:spTgt spid="138"/>
                                        </p:tgtEl>
                                      </p:cBhvr>
                                    </p:animEffect>
                                  </p:childTnLst>
                                </p:cTn>
                              </p:par>
                            </p:childTnLst>
                          </p:cTn>
                        </p:par>
                        <p:par>
                          <p:cTn id="107" fill="hold">
                            <p:stCondLst>
                              <p:cond delay="9000"/>
                            </p:stCondLst>
                            <p:childTnLst>
                              <p:par>
                                <p:cTn id="108" presetID="53" presetClass="entr" presetSubtype="0" fill="hold" grpId="0" nodeType="afterEffect">
                                  <p:stCondLst>
                                    <p:cond delay="0"/>
                                  </p:stCondLst>
                                  <p:childTnLst>
                                    <p:set>
                                      <p:cBhvr>
                                        <p:cTn id="109" dur="1" fill="hold">
                                          <p:stCondLst>
                                            <p:cond delay="0"/>
                                          </p:stCondLst>
                                        </p:cTn>
                                        <p:tgtEl>
                                          <p:spTgt spid="139"/>
                                        </p:tgtEl>
                                        <p:attrNameLst>
                                          <p:attrName>style.visibility</p:attrName>
                                        </p:attrNameLst>
                                      </p:cBhvr>
                                      <p:to>
                                        <p:strVal val="visible"/>
                                      </p:to>
                                    </p:set>
                                    <p:anim calcmode="lin" valueType="num">
                                      <p:cBhvr>
                                        <p:cTn id="110" dur="500" fill="hold"/>
                                        <p:tgtEl>
                                          <p:spTgt spid="139"/>
                                        </p:tgtEl>
                                        <p:attrNameLst>
                                          <p:attrName>ppt_w</p:attrName>
                                        </p:attrNameLst>
                                      </p:cBhvr>
                                      <p:tavLst>
                                        <p:tav tm="0">
                                          <p:val>
                                            <p:fltVal val="0"/>
                                          </p:val>
                                        </p:tav>
                                        <p:tav tm="100000">
                                          <p:val>
                                            <p:strVal val="#ppt_w"/>
                                          </p:val>
                                        </p:tav>
                                      </p:tavLst>
                                    </p:anim>
                                    <p:anim calcmode="lin" valueType="num">
                                      <p:cBhvr>
                                        <p:cTn id="111" dur="500" fill="hold"/>
                                        <p:tgtEl>
                                          <p:spTgt spid="139"/>
                                        </p:tgtEl>
                                        <p:attrNameLst>
                                          <p:attrName>ppt_h</p:attrName>
                                        </p:attrNameLst>
                                      </p:cBhvr>
                                      <p:tavLst>
                                        <p:tav tm="0">
                                          <p:val>
                                            <p:fltVal val="0"/>
                                          </p:val>
                                        </p:tav>
                                        <p:tav tm="100000">
                                          <p:val>
                                            <p:strVal val="#ppt_h"/>
                                          </p:val>
                                        </p:tav>
                                      </p:tavLst>
                                    </p:anim>
                                    <p:animEffect transition="in" filter="fade">
                                      <p:cBhvr>
                                        <p:cTn id="112" dur="500"/>
                                        <p:tgtEl>
                                          <p:spTgt spid="139"/>
                                        </p:tgtEl>
                                      </p:cBhvr>
                                    </p:animEffect>
                                  </p:childTnLst>
                                </p:cTn>
                              </p:par>
                            </p:childTnLst>
                          </p:cTn>
                        </p:par>
                        <p:par>
                          <p:cTn id="113" fill="hold">
                            <p:stCondLst>
                              <p:cond delay="9500"/>
                            </p:stCondLst>
                            <p:childTnLst>
                              <p:par>
                                <p:cTn id="114" presetID="22" presetClass="entr" presetSubtype="2"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wipe(right)">
                                      <p:cBhvr>
                                        <p:cTn id="116" dur="500"/>
                                        <p:tgtEl>
                                          <p:spTgt spid="141"/>
                                        </p:tgtEl>
                                      </p:cBhvr>
                                    </p:animEffec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152">
                                            <p:txEl>
                                              <p:pRg st="0" end="0"/>
                                            </p:txEl>
                                          </p:spTgt>
                                        </p:tgtEl>
                                        <p:attrNameLst>
                                          <p:attrName>style.visibility</p:attrName>
                                        </p:attrNameLst>
                                      </p:cBhvr>
                                      <p:to>
                                        <p:strVal val="visible"/>
                                      </p:to>
                                    </p:set>
                                    <p:animEffect transition="in" filter="wipe(left)">
                                      <p:cBhvr>
                                        <p:cTn id="120" dur="500"/>
                                        <p:tgtEl>
                                          <p:spTgt spid="152">
                                            <p:txEl>
                                              <p:pRg st="0" end="0"/>
                                            </p:txEl>
                                          </p:spTgt>
                                        </p:tgtEl>
                                      </p:cBhvr>
                                    </p:animEffect>
                                  </p:childTnLst>
                                </p:cTn>
                              </p:par>
                            </p:childTnLst>
                          </p:cTn>
                        </p:par>
                        <p:par>
                          <p:cTn id="121" fill="hold">
                            <p:stCondLst>
                              <p:cond delay="10500"/>
                            </p:stCondLst>
                            <p:childTnLst>
                              <p:par>
                                <p:cTn id="122" presetID="22" presetClass="entr" presetSubtype="8" fill="hold" grpId="0" nodeType="afterEffect">
                                  <p:stCondLst>
                                    <p:cond delay="0"/>
                                  </p:stCondLst>
                                  <p:childTnLst>
                                    <p:set>
                                      <p:cBhvr>
                                        <p:cTn id="123" dur="1" fill="hold">
                                          <p:stCondLst>
                                            <p:cond delay="0"/>
                                          </p:stCondLst>
                                        </p:cTn>
                                        <p:tgtEl>
                                          <p:spTgt spid="154">
                                            <p:txEl>
                                              <p:pRg st="0" end="0"/>
                                            </p:txEl>
                                          </p:spTgt>
                                        </p:tgtEl>
                                        <p:attrNameLst>
                                          <p:attrName>style.visibility</p:attrName>
                                        </p:attrNameLst>
                                      </p:cBhvr>
                                      <p:to>
                                        <p:strVal val="visible"/>
                                      </p:to>
                                    </p:set>
                                    <p:animEffect transition="in" filter="wipe(left)">
                                      <p:cBhvr>
                                        <p:cTn id="124" dur="500"/>
                                        <p:tgtEl>
                                          <p:spTgt spid="154">
                                            <p:txEl>
                                              <p:pRg st="0" end="0"/>
                                            </p:txEl>
                                          </p:spTgt>
                                        </p:tgtEl>
                                      </p:cBhvr>
                                    </p:animEffect>
                                  </p:childTnLst>
                                </p:cTn>
                              </p:par>
                            </p:childTnLst>
                          </p:cTn>
                        </p:par>
                        <p:par>
                          <p:cTn id="125" fill="hold">
                            <p:stCondLst>
                              <p:cond delay="11000"/>
                            </p:stCondLst>
                            <p:childTnLst>
                              <p:par>
                                <p:cTn id="126" presetID="22" presetClass="entr" presetSubtype="8" fill="hold" grpId="0" nodeType="afterEffect">
                                  <p:stCondLst>
                                    <p:cond delay="0"/>
                                  </p:stCondLst>
                                  <p:childTnLst>
                                    <p:set>
                                      <p:cBhvr>
                                        <p:cTn id="127" dur="1" fill="hold">
                                          <p:stCondLst>
                                            <p:cond delay="0"/>
                                          </p:stCondLst>
                                        </p:cTn>
                                        <p:tgtEl>
                                          <p:spTgt spid="153">
                                            <p:txEl>
                                              <p:pRg st="0" end="0"/>
                                            </p:txEl>
                                          </p:spTgt>
                                        </p:tgtEl>
                                        <p:attrNameLst>
                                          <p:attrName>style.visibility</p:attrName>
                                        </p:attrNameLst>
                                      </p:cBhvr>
                                      <p:to>
                                        <p:strVal val="visible"/>
                                      </p:to>
                                    </p:set>
                                    <p:animEffect transition="in" filter="wipe(left)">
                                      <p:cBhvr>
                                        <p:cTn id="128" dur="500"/>
                                        <p:tgtEl>
                                          <p:spTgt spid="153">
                                            <p:txEl>
                                              <p:pRg st="0" end="0"/>
                                            </p:txEl>
                                          </p:spTgt>
                                        </p:tgtEl>
                                      </p:cBhvr>
                                    </p:animEffect>
                                  </p:childTnLst>
                                </p:cTn>
                              </p:par>
                            </p:childTnLst>
                          </p:cTn>
                        </p:par>
                        <p:par>
                          <p:cTn id="129" fill="hold">
                            <p:stCondLst>
                              <p:cond delay="11500"/>
                            </p:stCondLst>
                            <p:childTnLst>
                              <p:par>
                                <p:cTn id="130" presetID="53" presetClass="entr" presetSubtype="0" fill="hold" nodeType="after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p:cTn id="132" dur="500" fill="hold"/>
                                        <p:tgtEl>
                                          <p:spTgt spid="142"/>
                                        </p:tgtEl>
                                        <p:attrNameLst>
                                          <p:attrName>ppt_w</p:attrName>
                                        </p:attrNameLst>
                                      </p:cBhvr>
                                      <p:tavLst>
                                        <p:tav tm="0">
                                          <p:val>
                                            <p:fltVal val="0"/>
                                          </p:val>
                                        </p:tav>
                                        <p:tav tm="100000">
                                          <p:val>
                                            <p:strVal val="#ppt_w"/>
                                          </p:val>
                                        </p:tav>
                                      </p:tavLst>
                                    </p:anim>
                                    <p:anim calcmode="lin" valueType="num">
                                      <p:cBhvr>
                                        <p:cTn id="133" dur="500" fill="hold"/>
                                        <p:tgtEl>
                                          <p:spTgt spid="142"/>
                                        </p:tgtEl>
                                        <p:attrNameLst>
                                          <p:attrName>ppt_h</p:attrName>
                                        </p:attrNameLst>
                                      </p:cBhvr>
                                      <p:tavLst>
                                        <p:tav tm="0">
                                          <p:val>
                                            <p:fltVal val="0"/>
                                          </p:val>
                                        </p:tav>
                                        <p:tav tm="100000">
                                          <p:val>
                                            <p:strVal val="#ppt_h"/>
                                          </p:val>
                                        </p:tav>
                                      </p:tavLst>
                                    </p:anim>
                                    <p:animEffect transition="in" filter="fade">
                                      <p:cBhvr>
                                        <p:cTn id="134" dur="500"/>
                                        <p:tgtEl>
                                          <p:spTgt spid="142"/>
                                        </p:tgtEl>
                                      </p:cBhvr>
                                    </p:animEffect>
                                  </p:childTnLst>
                                </p:cTn>
                              </p:par>
                            </p:childTnLst>
                          </p:cTn>
                        </p:par>
                        <p:par>
                          <p:cTn id="135" fill="hold">
                            <p:stCondLst>
                              <p:cond delay="12000"/>
                            </p:stCondLst>
                            <p:childTnLst>
                              <p:par>
                                <p:cTn id="136" presetID="22" presetClass="entr" presetSubtype="8" fill="hold" grpId="0" nodeType="afterEffect">
                                  <p:stCondLst>
                                    <p:cond delay="0"/>
                                  </p:stCondLst>
                                  <p:childTnLst>
                                    <p:set>
                                      <p:cBhvr>
                                        <p:cTn id="137" dur="1" fill="hold">
                                          <p:stCondLst>
                                            <p:cond delay="0"/>
                                          </p:stCondLst>
                                        </p:cTn>
                                        <p:tgtEl>
                                          <p:spTgt spid="157"/>
                                        </p:tgtEl>
                                        <p:attrNameLst>
                                          <p:attrName>style.visibility</p:attrName>
                                        </p:attrNameLst>
                                      </p:cBhvr>
                                      <p:to>
                                        <p:strVal val="visible"/>
                                      </p:to>
                                    </p:set>
                                    <p:animEffect transition="in" filter="wipe(left)">
                                      <p:cBhvr>
                                        <p:cTn id="138" dur="500"/>
                                        <p:tgtEl>
                                          <p:spTgt spid="157"/>
                                        </p:tgtEl>
                                      </p:cBhvr>
                                    </p:animEffect>
                                  </p:childTnLst>
                                </p:cTn>
                              </p:par>
                              <p:par>
                                <p:cTn id="139" presetID="53" presetClass="entr" presetSubtype="0" fill="hold" grpId="0" nodeType="withEffect">
                                  <p:stCondLst>
                                    <p:cond delay="0"/>
                                  </p:stCondLst>
                                  <p:childTnLst>
                                    <p:set>
                                      <p:cBhvr>
                                        <p:cTn id="140" dur="1" fill="hold">
                                          <p:stCondLst>
                                            <p:cond delay="0"/>
                                          </p:stCondLst>
                                        </p:cTn>
                                        <p:tgtEl>
                                          <p:spTgt spid="155"/>
                                        </p:tgtEl>
                                        <p:attrNameLst>
                                          <p:attrName>style.visibility</p:attrName>
                                        </p:attrNameLst>
                                      </p:cBhvr>
                                      <p:to>
                                        <p:strVal val="visible"/>
                                      </p:to>
                                    </p:set>
                                    <p:anim calcmode="lin" valueType="num">
                                      <p:cBhvr>
                                        <p:cTn id="141" dur="500" fill="hold"/>
                                        <p:tgtEl>
                                          <p:spTgt spid="155"/>
                                        </p:tgtEl>
                                        <p:attrNameLst>
                                          <p:attrName>ppt_w</p:attrName>
                                        </p:attrNameLst>
                                      </p:cBhvr>
                                      <p:tavLst>
                                        <p:tav tm="0">
                                          <p:val>
                                            <p:fltVal val="0"/>
                                          </p:val>
                                        </p:tav>
                                        <p:tav tm="100000">
                                          <p:val>
                                            <p:strVal val="#ppt_w"/>
                                          </p:val>
                                        </p:tav>
                                      </p:tavLst>
                                    </p:anim>
                                    <p:anim calcmode="lin" valueType="num">
                                      <p:cBhvr>
                                        <p:cTn id="142" dur="500" fill="hold"/>
                                        <p:tgtEl>
                                          <p:spTgt spid="155"/>
                                        </p:tgtEl>
                                        <p:attrNameLst>
                                          <p:attrName>ppt_h</p:attrName>
                                        </p:attrNameLst>
                                      </p:cBhvr>
                                      <p:tavLst>
                                        <p:tav tm="0">
                                          <p:val>
                                            <p:fltVal val="0"/>
                                          </p:val>
                                        </p:tav>
                                        <p:tav tm="100000">
                                          <p:val>
                                            <p:strVal val="#ppt_h"/>
                                          </p:val>
                                        </p:tav>
                                      </p:tavLst>
                                    </p:anim>
                                    <p:animEffect transition="in" filter="fade">
                                      <p:cBhvr>
                                        <p:cTn id="143" dur="500"/>
                                        <p:tgtEl>
                                          <p:spTgt spid="155"/>
                                        </p:tgtEl>
                                      </p:cBhvr>
                                    </p:animEffect>
                                  </p:childTnLst>
                                </p:cTn>
                              </p:par>
                            </p:childTnLst>
                          </p:cTn>
                        </p:par>
                        <p:par>
                          <p:cTn id="144" fill="hold">
                            <p:stCondLst>
                              <p:cond delay="12500"/>
                            </p:stCondLst>
                            <p:childTnLst>
                              <p:par>
                                <p:cTn id="145" presetID="53" presetClass="entr" presetSubtype="0" fill="hold" grpId="0" nodeType="afterEffect">
                                  <p:stCondLst>
                                    <p:cond delay="0"/>
                                  </p:stCondLst>
                                  <p:childTnLst>
                                    <p:set>
                                      <p:cBhvr>
                                        <p:cTn id="146" dur="1" fill="hold">
                                          <p:stCondLst>
                                            <p:cond delay="0"/>
                                          </p:stCondLst>
                                        </p:cTn>
                                        <p:tgtEl>
                                          <p:spTgt spid="156"/>
                                        </p:tgtEl>
                                        <p:attrNameLst>
                                          <p:attrName>style.visibility</p:attrName>
                                        </p:attrNameLst>
                                      </p:cBhvr>
                                      <p:to>
                                        <p:strVal val="visible"/>
                                      </p:to>
                                    </p:set>
                                    <p:anim calcmode="lin" valueType="num">
                                      <p:cBhvr>
                                        <p:cTn id="147" dur="500" fill="hold"/>
                                        <p:tgtEl>
                                          <p:spTgt spid="156"/>
                                        </p:tgtEl>
                                        <p:attrNameLst>
                                          <p:attrName>ppt_w</p:attrName>
                                        </p:attrNameLst>
                                      </p:cBhvr>
                                      <p:tavLst>
                                        <p:tav tm="0">
                                          <p:val>
                                            <p:fltVal val="0"/>
                                          </p:val>
                                        </p:tav>
                                        <p:tav tm="100000">
                                          <p:val>
                                            <p:strVal val="#ppt_w"/>
                                          </p:val>
                                        </p:tav>
                                      </p:tavLst>
                                    </p:anim>
                                    <p:anim calcmode="lin" valueType="num">
                                      <p:cBhvr>
                                        <p:cTn id="148" dur="500" fill="hold"/>
                                        <p:tgtEl>
                                          <p:spTgt spid="156"/>
                                        </p:tgtEl>
                                        <p:attrNameLst>
                                          <p:attrName>ppt_h</p:attrName>
                                        </p:attrNameLst>
                                      </p:cBhvr>
                                      <p:tavLst>
                                        <p:tav tm="0">
                                          <p:val>
                                            <p:fltVal val="0"/>
                                          </p:val>
                                        </p:tav>
                                        <p:tav tm="100000">
                                          <p:val>
                                            <p:strVal val="#ppt_h"/>
                                          </p:val>
                                        </p:tav>
                                      </p:tavLst>
                                    </p:anim>
                                    <p:animEffect transition="in" filter="fade">
                                      <p:cBhvr>
                                        <p:cTn id="149" dur="500"/>
                                        <p:tgtEl>
                                          <p:spTgt spid="156"/>
                                        </p:tgtEl>
                                      </p:cBhvr>
                                    </p:animEffect>
                                  </p:childTnLst>
                                </p:cTn>
                              </p:par>
                            </p:childTnLst>
                          </p:cTn>
                        </p:par>
                        <p:par>
                          <p:cTn id="150" fill="hold">
                            <p:stCondLst>
                              <p:cond delay="13000"/>
                            </p:stCondLst>
                            <p:childTnLst>
                              <p:par>
                                <p:cTn id="151" presetID="22" presetClass="entr" presetSubtype="2" fill="hold" grpId="0" nodeType="after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wipe(right)">
                                      <p:cBhvr>
                                        <p:cTn id="153" dur="500"/>
                                        <p:tgtEl>
                                          <p:spTgt spid="158"/>
                                        </p:tgtEl>
                                      </p:cBhvr>
                                    </p:animEffect>
                                  </p:childTnLst>
                                </p:cTn>
                              </p:par>
                            </p:childTnLst>
                          </p:cTn>
                        </p:par>
                        <p:par>
                          <p:cTn id="154" fill="hold">
                            <p:stCondLst>
                              <p:cond delay="13500"/>
                            </p:stCondLst>
                            <p:childTnLst>
                              <p:par>
                                <p:cTn id="155" presetID="22" presetClass="entr" presetSubtype="8" fill="hold" grpId="0" nodeType="afterEffect">
                                  <p:stCondLst>
                                    <p:cond delay="0"/>
                                  </p:stCondLst>
                                  <p:childTnLst>
                                    <p:set>
                                      <p:cBhvr>
                                        <p:cTn id="156" dur="1" fill="hold">
                                          <p:stCondLst>
                                            <p:cond delay="0"/>
                                          </p:stCondLst>
                                        </p:cTn>
                                        <p:tgtEl>
                                          <p:spTgt spid="169">
                                            <p:txEl>
                                              <p:pRg st="0" end="0"/>
                                            </p:txEl>
                                          </p:spTgt>
                                        </p:tgtEl>
                                        <p:attrNameLst>
                                          <p:attrName>style.visibility</p:attrName>
                                        </p:attrNameLst>
                                      </p:cBhvr>
                                      <p:to>
                                        <p:strVal val="visible"/>
                                      </p:to>
                                    </p:set>
                                    <p:animEffect transition="in" filter="wipe(left)">
                                      <p:cBhvr>
                                        <p:cTn id="157" dur="500"/>
                                        <p:tgtEl>
                                          <p:spTgt spid="169">
                                            <p:txEl>
                                              <p:pRg st="0" end="0"/>
                                            </p:txEl>
                                          </p:spTgt>
                                        </p:tgtEl>
                                      </p:cBhvr>
                                    </p:animEffect>
                                  </p:childTnLst>
                                </p:cTn>
                              </p:par>
                            </p:childTnLst>
                          </p:cTn>
                        </p:par>
                        <p:par>
                          <p:cTn id="158" fill="hold">
                            <p:stCondLst>
                              <p:cond delay="14000"/>
                            </p:stCondLst>
                            <p:childTnLst>
                              <p:par>
                                <p:cTn id="159" presetID="22" presetClass="entr" presetSubtype="8" fill="hold" grpId="0" nodeType="afterEffect">
                                  <p:stCondLst>
                                    <p:cond delay="0"/>
                                  </p:stCondLst>
                                  <p:childTnLst>
                                    <p:set>
                                      <p:cBhvr>
                                        <p:cTn id="160" dur="1" fill="hold">
                                          <p:stCondLst>
                                            <p:cond delay="0"/>
                                          </p:stCondLst>
                                        </p:cTn>
                                        <p:tgtEl>
                                          <p:spTgt spid="171">
                                            <p:txEl>
                                              <p:pRg st="0" end="0"/>
                                            </p:txEl>
                                          </p:spTgt>
                                        </p:tgtEl>
                                        <p:attrNameLst>
                                          <p:attrName>style.visibility</p:attrName>
                                        </p:attrNameLst>
                                      </p:cBhvr>
                                      <p:to>
                                        <p:strVal val="visible"/>
                                      </p:to>
                                    </p:set>
                                    <p:animEffect transition="in" filter="wipe(left)">
                                      <p:cBhvr>
                                        <p:cTn id="161" dur="500"/>
                                        <p:tgtEl>
                                          <p:spTgt spid="171">
                                            <p:txEl>
                                              <p:pRg st="0" end="0"/>
                                            </p:txEl>
                                          </p:spTgt>
                                        </p:tgtEl>
                                      </p:cBhvr>
                                    </p:animEffect>
                                  </p:childTnLst>
                                </p:cTn>
                              </p:par>
                            </p:childTnLst>
                          </p:cTn>
                        </p:par>
                        <p:par>
                          <p:cTn id="162" fill="hold">
                            <p:stCondLst>
                              <p:cond delay="14500"/>
                            </p:stCondLst>
                            <p:childTnLst>
                              <p:par>
                                <p:cTn id="163" presetID="22" presetClass="entr" presetSubtype="8" fill="hold" grpId="0" nodeType="afterEffect">
                                  <p:stCondLst>
                                    <p:cond delay="0"/>
                                  </p:stCondLst>
                                  <p:childTnLst>
                                    <p:set>
                                      <p:cBhvr>
                                        <p:cTn id="164" dur="1" fill="hold">
                                          <p:stCondLst>
                                            <p:cond delay="0"/>
                                          </p:stCondLst>
                                        </p:cTn>
                                        <p:tgtEl>
                                          <p:spTgt spid="170">
                                            <p:txEl>
                                              <p:pRg st="0" end="0"/>
                                            </p:txEl>
                                          </p:spTgt>
                                        </p:tgtEl>
                                        <p:attrNameLst>
                                          <p:attrName>style.visibility</p:attrName>
                                        </p:attrNameLst>
                                      </p:cBhvr>
                                      <p:to>
                                        <p:strVal val="visible"/>
                                      </p:to>
                                    </p:set>
                                    <p:animEffect transition="in" filter="wipe(left)">
                                      <p:cBhvr>
                                        <p:cTn id="165" dur="500"/>
                                        <p:tgtEl>
                                          <p:spTgt spid="170">
                                            <p:txEl>
                                              <p:pRg st="0" end="0"/>
                                            </p:txEl>
                                          </p:spTgt>
                                        </p:tgtEl>
                                      </p:cBhvr>
                                    </p:animEffect>
                                  </p:childTnLst>
                                </p:cTn>
                              </p:par>
                            </p:childTnLst>
                          </p:cTn>
                        </p:par>
                        <p:par>
                          <p:cTn id="166" fill="hold">
                            <p:stCondLst>
                              <p:cond delay="15000"/>
                            </p:stCondLst>
                            <p:childTnLst>
                              <p:par>
                                <p:cTn id="167" presetID="53" presetClass="entr" presetSubtype="0" fill="hold" nodeType="afterEffect">
                                  <p:stCondLst>
                                    <p:cond delay="0"/>
                                  </p:stCondLst>
                                  <p:childTnLst>
                                    <p:set>
                                      <p:cBhvr>
                                        <p:cTn id="168" dur="1" fill="hold">
                                          <p:stCondLst>
                                            <p:cond delay="0"/>
                                          </p:stCondLst>
                                        </p:cTn>
                                        <p:tgtEl>
                                          <p:spTgt spid="159"/>
                                        </p:tgtEl>
                                        <p:attrNameLst>
                                          <p:attrName>style.visibility</p:attrName>
                                        </p:attrNameLst>
                                      </p:cBhvr>
                                      <p:to>
                                        <p:strVal val="visible"/>
                                      </p:to>
                                    </p:set>
                                    <p:anim calcmode="lin" valueType="num">
                                      <p:cBhvr>
                                        <p:cTn id="169" dur="500" fill="hold"/>
                                        <p:tgtEl>
                                          <p:spTgt spid="159"/>
                                        </p:tgtEl>
                                        <p:attrNameLst>
                                          <p:attrName>ppt_w</p:attrName>
                                        </p:attrNameLst>
                                      </p:cBhvr>
                                      <p:tavLst>
                                        <p:tav tm="0">
                                          <p:val>
                                            <p:fltVal val="0"/>
                                          </p:val>
                                        </p:tav>
                                        <p:tav tm="100000">
                                          <p:val>
                                            <p:strVal val="#ppt_w"/>
                                          </p:val>
                                        </p:tav>
                                      </p:tavLst>
                                    </p:anim>
                                    <p:anim calcmode="lin" valueType="num">
                                      <p:cBhvr>
                                        <p:cTn id="170" dur="500" fill="hold"/>
                                        <p:tgtEl>
                                          <p:spTgt spid="159"/>
                                        </p:tgtEl>
                                        <p:attrNameLst>
                                          <p:attrName>ppt_h</p:attrName>
                                        </p:attrNameLst>
                                      </p:cBhvr>
                                      <p:tavLst>
                                        <p:tav tm="0">
                                          <p:val>
                                            <p:fltVal val="0"/>
                                          </p:val>
                                        </p:tav>
                                        <p:tav tm="100000">
                                          <p:val>
                                            <p:strVal val="#ppt_h"/>
                                          </p:val>
                                        </p:tav>
                                      </p:tavLst>
                                    </p:anim>
                                    <p:animEffect transition="in" filter="fade">
                                      <p:cBhvr>
                                        <p:cTn id="1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64" grpId="0" animBg="1"/>
      <p:bldP spid="54" grpId="0" animBg="1"/>
      <p:bldP spid="106" grpId="0" build="p">
        <p:tmplLst>
          <p:tmpl lvl="1">
            <p:tnLst>
              <p:par>
                <p:cTn presetID="22" presetClass="entr" presetSubtype="8"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left)">
                      <p:cBhvr>
                        <p:cTn dur="500"/>
                        <p:tgtEl>
                          <p:spTgt spid="106"/>
                        </p:tgtEl>
                      </p:cBhvr>
                    </p:animEffect>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2" presetClass="entr" presetSubtype="8"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left)">
                      <p:cBhvr>
                        <p:cTn dur="500"/>
                        <p:tgtEl>
                          <p:spTgt spid="108"/>
                        </p:tgtEl>
                      </p:cBhvr>
                    </p:animEffect>
                  </p:childTnLst>
                </p:cTn>
              </p:par>
            </p:tnLst>
          </p:tmpl>
        </p:tmplLst>
      </p:bldP>
      <p:bldP spid="109" grpId="0" animBg="1"/>
      <p:bldP spid="112" grpId="0" animBg="1"/>
      <p:bldP spid="113" grpId="0" animBg="1"/>
      <p:bldP spid="114" grpId="0" animBg="1"/>
      <p:bldP spid="125" grpId="0" build="p">
        <p:tmplLst>
          <p:tmpl lvl="1">
            <p:tnLst>
              <p:par>
                <p:cTn presetID="22" presetClass="entr" presetSubtype="8"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wipe(left)">
                      <p:cBhvr>
                        <p:cTn dur="500"/>
                        <p:tgtEl>
                          <p:spTgt spid="125"/>
                        </p:tgtEl>
                      </p:cBhvr>
                    </p:animEffect>
                  </p:childTnLst>
                </p:cTn>
              </p:par>
            </p:tnLst>
          </p:tmpl>
        </p:tmplLst>
      </p:bldP>
      <p:bldP spid="126" grpId="0" build="p">
        <p:tmplLst>
          <p:tmpl lvl="1">
            <p:tnLst>
              <p:par>
                <p:cTn presetID="22" presetClass="entr" presetSubtype="8"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wipe(left)">
                      <p:cBhvr>
                        <p:cTn dur="500"/>
                        <p:tgtEl>
                          <p:spTgt spid="126"/>
                        </p:tgtEl>
                      </p:cBhvr>
                    </p:animEffect>
                  </p:childTnLst>
                </p:cTn>
              </p:par>
            </p:tnLst>
          </p:tmpl>
        </p:tmplLst>
      </p:bldP>
      <p:bldP spid="127" grpId="0" build="p">
        <p:tmplLst>
          <p:tmpl lvl="1">
            <p:tnLst>
              <p:par>
                <p:cTn presetID="22" presetClass="entr" presetSubtype="8"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wipe(left)">
                      <p:cBhvr>
                        <p:cTn dur="500"/>
                        <p:tgtEl>
                          <p:spTgt spid="127"/>
                        </p:tgtEl>
                      </p:cBhvr>
                    </p:animEffect>
                  </p:childTnLst>
                </p:cTn>
              </p:par>
            </p:tnLst>
          </p:tmpl>
        </p:tmplLst>
      </p:bldP>
      <p:bldP spid="138" grpId="0" animBg="1"/>
      <p:bldP spid="139" grpId="0" animBg="1"/>
      <p:bldP spid="140" grpId="0" animBg="1"/>
      <p:bldP spid="141" grpId="0" animBg="1"/>
      <p:bldP spid="152" grpId="0" build="p">
        <p:tmplLst>
          <p:tmpl lvl="1">
            <p:tnLst>
              <p:par>
                <p:cTn presetID="22" presetClass="entr" presetSubtype="8"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Effect transition="in" filter="wipe(left)">
                      <p:cBhvr>
                        <p:cTn dur="500"/>
                        <p:tgtEl>
                          <p:spTgt spid="152"/>
                        </p:tgtEl>
                      </p:cBhvr>
                    </p:animEffect>
                  </p:childTnLst>
                </p:cTn>
              </p:par>
            </p:tnLst>
          </p:tmpl>
        </p:tmplLst>
      </p:bldP>
      <p:bldP spid="153" grpId="0" build="p">
        <p:tmplLst>
          <p:tmpl lvl="1">
            <p:tnLst>
              <p:par>
                <p:cTn presetID="22" presetClass="entr" presetSubtype="8"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Effect transition="in" filter="wipe(left)">
                      <p:cBhvr>
                        <p:cTn dur="500"/>
                        <p:tgtEl>
                          <p:spTgt spid="153"/>
                        </p:tgtEl>
                      </p:cBhvr>
                    </p:animEffect>
                  </p:childTnLst>
                </p:cTn>
              </p:par>
            </p:tnLst>
          </p:tmpl>
        </p:tmplLst>
      </p:bldP>
      <p:bldP spid="154" grpId="0" build="p">
        <p:tmplLst>
          <p:tmpl lvl="1">
            <p:tnLst>
              <p:par>
                <p:cTn presetID="22" presetClass="entr" presetSubtype="8" fill="hold" nodeType="afterEffect">
                  <p:stCondLst>
                    <p:cond delay="0"/>
                  </p:stCondLst>
                  <p:childTnLst>
                    <p:set>
                      <p:cBhvr>
                        <p:cTn dur="1" fill="hold">
                          <p:stCondLst>
                            <p:cond delay="0"/>
                          </p:stCondLst>
                        </p:cTn>
                        <p:tgtEl>
                          <p:spTgt spid="154"/>
                        </p:tgtEl>
                        <p:attrNameLst>
                          <p:attrName>style.visibility</p:attrName>
                        </p:attrNameLst>
                      </p:cBhvr>
                      <p:to>
                        <p:strVal val="visible"/>
                      </p:to>
                    </p:set>
                    <p:animEffect transition="in" filter="wipe(left)">
                      <p:cBhvr>
                        <p:cTn dur="500"/>
                        <p:tgtEl>
                          <p:spTgt spid="154"/>
                        </p:tgtEl>
                      </p:cBhvr>
                    </p:animEffect>
                  </p:childTnLst>
                </p:cTn>
              </p:par>
            </p:tnLst>
          </p:tmpl>
        </p:tmplLst>
      </p:bldP>
      <p:bldP spid="155" grpId="0" animBg="1"/>
      <p:bldP spid="156" grpId="0" animBg="1"/>
      <p:bldP spid="157" grpId="0" animBg="1"/>
      <p:bldP spid="158" grpId="0" animBg="1"/>
      <p:bldP spid="169" grpId="0" build="p">
        <p:tmplLst>
          <p:tmpl lvl="1">
            <p:tnLst>
              <p:par>
                <p:cTn presetID="22" presetClass="entr" presetSubtype="8"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left)">
                      <p:cBhvr>
                        <p:cTn dur="500"/>
                        <p:tgtEl>
                          <p:spTgt spid="169"/>
                        </p:tgtEl>
                      </p:cBhvr>
                    </p:animEffect>
                  </p:childTnLst>
                </p:cTn>
              </p:par>
            </p:tnLst>
          </p:tmpl>
        </p:tmplLst>
      </p:bldP>
      <p:bldP spid="170" grpId="0" build="p">
        <p:tmplLst>
          <p:tmpl lvl="1">
            <p:tnLst>
              <p:par>
                <p:cTn presetID="22" presetClass="entr" presetSubtype="8"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wipe(left)">
                      <p:cBhvr>
                        <p:cTn dur="500"/>
                        <p:tgtEl>
                          <p:spTgt spid="170"/>
                        </p:tgtEl>
                      </p:cBhvr>
                    </p:animEffect>
                  </p:childTnLst>
                </p:cTn>
              </p:par>
            </p:tnLst>
          </p:tmpl>
        </p:tmplLst>
      </p:bldP>
      <p:bldP spid="171" grpId="0" build="p">
        <p:tmplLst>
          <p:tmpl lvl="1">
            <p:tnLst>
              <p:par>
                <p:cTn presetID="22" presetClass="entr" presetSubtype="8" fill="hold" nodeType="afterEffect">
                  <p:stCondLst>
                    <p:cond delay="0"/>
                  </p:stCondLst>
                  <p:childTnLst>
                    <p:set>
                      <p:cBhvr>
                        <p:cTn dur="1" fill="hold">
                          <p:stCondLst>
                            <p:cond delay="0"/>
                          </p:stCondLst>
                        </p:cTn>
                        <p:tgtEl>
                          <p:spTgt spid="171"/>
                        </p:tgtEl>
                        <p:attrNameLst>
                          <p:attrName>style.visibility</p:attrName>
                        </p:attrNameLst>
                      </p:cBhvr>
                      <p:to>
                        <p:strVal val="visible"/>
                      </p:to>
                    </p:set>
                    <p:animEffect transition="in" filter="wipe(left)">
                      <p:cBhvr>
                        <p:cTn dur="500"/>
                        <p:tgtEl>
                          <p:spTgt spid="17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1"/>
            <a:ext cx="4033911" cy="1746376"/>
          </a:xfrm>
        </p:spPr>
        <p:txBody>
          <a:bodyPr vert="horz" wrap="square" lIns="146304" tIns="91440" rIns="146304" bIns="91440" rtlCol="0">
            <a:spAutoFit/>
          </a:bodyPr>
          <a:lstStyle>
            <a:lvl1pPr>
              <a:defRPr lang="en-US" sz="2353"/>
            </a:lvl1pPr>
            <a:lvl2pPr>
              <a:defRPr lang="en-US" sz="1471"/>
            </a:lvl2pPr>
            <a:lvl3pPr>
              <a:defRPr lang="en-US"/>
            </a:lvl3pPr>
            <a:lvl4pPr>
              <a:defRPr lang="en-US"/>
            </a:lvl4pPr>
            <a:lvl5pPr>
              <a:defRPr lang="en-US" dirty="0"/>
            </a:lvl5pPr>
          </a:lstStyle>
          <a:p>
            <a:pPr marL="0" lvl="0" indent="0">
              <a:spcBef>
                <a:spcPts val="900"/>
              </a:spcBef>
              <a:buClr>
                <a:schemeClr val="tx1"/>
              </a:buClr>
              <a:buFont typeface="Wingdings" pitchFamily="2" charset="2"/>
              <a:buNone/>
            </a:pPr>
            <a:r>
              <a:rPr lang="en-US"/>
              <a:t>Edit Master text styles</a:t>
            </a:r>
          </a:p>
          <a:p>
            <a:pPr marL="0" lvl="1" indent="0">
              <a:spcBef>
                <a:spcPts val="900"/>
              </a:spcBef>
              <a:buClr>
                <a:schemeClr val="tx1"/>
              </a:buClr>
              <a:buFont typeface="Wingdings" pitchFamily="2" charset="2"/>
              <a:buNone/>
            </a:pPr>
            <a:r>
              <a:rPr lang="en-US"/>
              <a:t>Second level</a:t>
            </a:r>
          </a:p>
          <a:p>
            <a:pPr marL="0" lvl="2" indent="0">
              <a:spcBef>
                <a:spcPts val="900"/>
              </a:spcBef>
              <a:buClr>
                <a:schemeClr val="tx1"/>
              </a:buClr>
              <a:buFont typeface="Wingdings" pitchFamily="2" charset="2"/>
              <a:buNone/>
            </a:pPr>
            <a:r>
              <a:rPr lang="en-US"/>
              <a:t>Third level</a:t>
            </a:r>
          </a:p>
          <a:p>
            <a:pPr marL="0" lvl="3" indent="0">
              <a:spcBef>
                <a:spcPts val="900"/>
              </a:spcBef>
              <a:buClr>
                <a:schemeClr val="tx1"/>
              </a:buClr>
              <a:buFont typeface="Wingdings" pitchFamily="2" charset="2"/>
              <a:buNone/>
            </a:pPr>
            <a:r>
              <a:rPr lang="en-US"/>
              <a:t>Fourth level</a:t>
            </a:r>
          </a:p>
          <a:p>
            <a:pPr marL="0" lvl="4" indent="0">
              <a:spcBef>
                <a:spcPts val="900"/>
              </a:spcBef>
              <a:buClr>
                <a:schemeClr val="tx1"/>
              </a:buClr>
              <a:buFont typeface="Wingdings" pitchFamily="2" charset="2"/>
              <a:buNone/>
            </a:pPr>
            <a:r>
              <a:rPr lang="en-US"/>
              <a:t>Fifth level</a:t>
            </a:r>
            <a:endParaRPr lang="en-US" dirty="0"/>
          </a:p>
        </p:txBody>
      </p:sp>
      <p:sp>
        <p:nvSpPr>
          <p:cNvPr id="5" name="Text Placeholder 3"/>
          <p:cNvSpPr>
            <a:spLocks noGrp="1"/>
          </p:cNvSpPr>
          <p:nvPr>
            <p:ph type="body" sz="quarter" idx="11"/>
          </p:nvPr>
        </p:nvSpPr>
        <p:spPr>
          <a:xfrm>
            <a:off x="4908161" y="891881"/>
            <a:ext cx="4033911" cy="1746376"/>
          </a:xfrm>
        </p:spPr>
        <p:txBody>
          <a:bodyPr vert="horz" wrap="square" lIns="146304" tIns="91440" rIns="146304" bIns="91440" rtlCol="0">
            <a:spAutoFit/>
          </a:bodyPr>
          <a:lstStyle>
            <a:lvl1pPr>
              <a:defRPr lang="en-US" sz="2353"/>
            </a:lvl1pPr>
            <a:lvl2pPr>
              <a:defRPr lang="en-US" sz="1471"/>
            </a:lvl2pPr>
            <a:lvl3pPr>
              <a:defRPr lang="en-US"/>
            </a:lvl3pPr>
            <a:lvl4pPr>
              <a:defRPr lang="en-US"/>
            </a:lvl4pPr>
            <a:lvl5pPr>
              <a:defRPr lang="en-US" dirty="0"/>
            </a:lvl5pPr>
          </a:lstStyle>
          <a:p>
            <a:pPr marL="0" lvl="0" indent="0">
              <a:spcBef>
                <a:spcPts val="900"/>
              </a:spcBef>
              <a:buClr>
                <a:schemeClr val="tx1"/>
              </a:buClr>
              <a:buFont typeface="Wingdings" pitchFamily="2" charset="2"/>
              <a:buNone/>
            </a:pPr>
            <a:r>
              <a:rPr lang="en-US"/>
              <a:t>Edit Master text styles</a:t>
            </a:r>
          </a:p>
          <a:p>
            <a:pPr marL="0" lvl="1" indent="0">
              <a:spcBef>
                <a:spcPts val="900"/>
              </a:spcBef>
              <a:buClr>
                <a:schemeClr val="tx1"/>
              </a:buClr>
              <a:buFont typeface="Wingdings" pitchFamily="2" charset="2"/>
              <a:buNone/>
            </a:pPr>
            <a:r>
              <a:rPr lang="en-US"/>
              <a:t>Second level</a:t>
            </a:r>
          </a:p>
          <a:p>
            <a:pPr marL="0" lvl="2" indent="0">
              <a:spcBef>
                <a:spcPts val="900"/>
              </a:spcBef>
              <a:buClr>
                <a:schemeClr val="tx1"/>
              </a:buClr>
              <a:buFont typeface="Wingdings" pitchFamily="2" charset="2"/>
              <a:buNone/>
            </a:pPr>
            <a:r>
              <a:rPr lang="en-US"/>
              <a:t>Third level</a:t>
            </a:r>
          </a:p>
          <a:p>
            <a:pPr marL="0" lvl="3" indent="0">
              <a:spcBef>
                <a:spcPts val="900"/>
              </a:spcBef>
              <a:buClr>
                <a:schemeClr val="tx1"/>
              </a:buClr>
              <a:buFont typeface="Wingdings" pitchFamily="2" charset="2"/>
              <a:buNone/>
            </a:pPr>
            <a:r>
              <a:rPr lang="en-US"/>
              <a:t>Fourth level</a:t>
            </a:r>
          </a:p>
          <a:p>
            <a:pPr marL="0" lvl="4" indent="0">
              <a:spcBef>
                <a:spcPts val="900"/>
              </a:spcBef>
              <a:buClr>
                <a:schemeClr val="tx1"/>
              </a:buClr>
              <a:buFont typeface="Wingdings" pitchFamily="2" charset="2"/>
              <a:buNone/>
            </a:pPr>
            <a:r>
              <a:rPr lang="en-US"/>
              <a:t>Fifth level</a:t>
            </a:r>
            <a:endParaRPr lang="en-US" dirty="0"/>
          </a:p>
        </p:txBody>
      </p:sp>
      <p:sp>
        <p:nvSpPr>
          <p:cNvPr id="6" name="Rectangle 5">
            <a:extLst>
              <a:ext uri="{FF2B5EF4-FFF2-40B4-BE49-F238E27FC236}">
                <a16:creationId xmlns:a16="http://schemas.microsoft.com/office/drawing/2014/main" id="{05F4A1E0-4C57-4819-AAD0-E35DA5BD5D32}"/>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EB0259D-497C-4159-AB50-9207975A0C6B}"/>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228580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67" name="Straight Connector 66"/>
          <p:cNvCxnSpPr/>
          <p:nvPr userDrawn="1"/>
        </p:nvCxnSpPr>
        <p:spPr>
          <a:xfrm rot="10800000">
            <a:off x="4393457"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1" name="Straight Connector 70"/>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4748213" y="11325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Oval 77"/>
          <p:cNvSpPr/>
          <p:nvPr userDrawn="1"/>
        </p:nvSpPr>
        <p:spPr>
          <a:xfrm>
            <a:off x="772765" y="1333598"/>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Picture Placeholder 7"/>
          <p:cNvSpPr>
            <a:spLocks noGrp="1"/>
          </p:cNvSpPr>
          <p:nvPr>
            <p:ph type="pic" sz="quarter" idx="29" hasCustomPrompt="1"/>
          </p:nvPr>
        </p:nvSpPr>
        <p:spPr>
          <a:xfrm>
            <a:off x="845612" y="1406445"/>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845235" y="2933796"/>
            <a:ext cx="1444752" cy="390529"/>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 Placeholder 3"/>
          <p:cNvSpPr>
            <a:spLocks noGrp="1"/>
          </p:cNvSpPr>
          <p:nvPr>
            <p:ph type="body" sz="half" idx="32" hasCustomPrompt="1"/>
          </p:nvPr>
        </p:nvSpPr>
        <p:spPr>
          <a:xfrm>
            <a:off x="870652"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6" name="Rectangle 95"/>
          <p:cNvSpPr/>
          <p:nvPr userDrawn="1"/>
        </p:nvSpPr>
        <p:spPr>
          <a:xfrm>
            <a:off x="725697"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 Placeholder 3"/>
          <p:cNvSpPr>
            <a:spLocks noGrp="1"/>
          </p:cNvSpPr>
          <p:nvPr>
            <p:ph type="body" sz="half" idx="34" hasCustomPrompt="1"/>
          </p:nvPr>
        </p:nvSpPr>
        <p:spPr>
          <a:xfrm>
            <a:off x="751588" y="33437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8" name="Text Placeholder 3"/>
          <p:cNvSpPr>
            <a:spLocks noGrp="1"/>
          </p:cNvSpPr>
          <p:nvPr>
            <p:ph type="body" sz="half" idx="15"/>
          </p:nvPr>
        </p:nvSpPr>
        <p:spPr>
          <a:xfrm>
            <a:off x="800010"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99" name="Group 98"/>
          <p:cNvGrpSpPr/>
          <p:nvPr userDrawn="1"/>
        </p:nvGrpSpPr>
        <p:grpSpPr>
          <a:xfrm>
            <a:off x="1105250" y="4435575"/>
            <a:ext cx="924722" cy="163900"/>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2" name="Oval 151"/>
          <p:cNvSpPr/>
          <p:nvPr userDrawn="1"/>
        </p:nvSpPr>
        <p:spPr>
          <a:xfrm>
            <a:off x="2762276" y="1333598"/>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Picture Placeholder 7"/>
          <p:cNvSpPr>
            <a:spLocks noGrp="1"/>
          </p:cNvSpPr>
          <p:nvPr>
            <p:ph type="pic" sz="quarter" idx="35" hasCustomPrompt="1"/>
          </p:nvPr>
        </p:nvSpPr>
        <p:spPr>
          <a:xfrm>
            <a:off x="2835123" y="1406445"/>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2834746" y="2933796"/>
            <a:ext cx="1444752" cy="390529"/>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 Placeholder 3"/>
          <p:cNvSpPr>
            <a:spLocks noGrp="1"/>
          </p:cNvSpPr>
          <p:nvPr>
            <p:ph type="body" sz="half" idx="36" hasCustomPrompt="1"/>
          </p:nvPr>
        </p:nvSpPr>
        <p:spPr>
          <a:xfrm>
            <a:off x="2860163"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6" name="Rectangle 155"/>
          <p:cNvSpPr/>
          <p:nvPr userDrawn="1"/>
        </p:nvSpPr>
        <p:spPr>
          <a:xfrm>
            <a:off x="2715208"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 Placeholder 3"/>
          <p:cNvSpPr>
            <a:spLocks noGrp="1"/>
          </p:cNvSpPr>
          <p:nvPr>
            <p:ph type="body" sz="half" idx="37" hasCustomPrompt="1"/>
          </p:nvPr>
        </p:nvSpPr>
        <p:spPr>
          <a:xfrm>
            <a:off x="2741099" y="33437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8" name="Text Placeholder 3"/>
          <p:cNvSpPr>
            <a:spLocks noGrp="1"/>
          </p:cNvSpPr>
          <p:nvPr>
            <p:ph type="body" sz="half" idx="38"/>
          </p:nvPr>
        </p:nvSpPr>
        <p:spPr>
          <a:xfrm>
            <a:off x="2789521"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59" name="Group 158"/>
          <p:cNvGrpSpPr/>
          <p:nvPr userDrawn="1"/>
        </p:nvGrpSpPr>
        <p:grpSpPr>
          <a:xfrm>
            <a:off x="3094761" y="4435575"/>
            <a:ext cx="924722" cy="163900"/>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4" name="Oval 163"/>
          <p:cNvSpPr/>
          <p:nvPr userDrawn="1"/>
        </p:nvSpPr>
        <p:spPr>
          <a:xfrm>
            <a:off x="4783290" y="1333598"/>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Picture Placeholder 7"/>
          <p:cNvSpPr>
            <a:spLocks noGrp="1"/>
          </p:cNvSpPr>
          <p:nvPr>
            <p:ph type="pic" sz="quarter" idx="39" hasCustomPrompt="1"/>
          </p:nvPr>
        </p:nvSpPr>
        <p:spPr>
          <a:xfrm>
            <a:off x="4856137" y="1406445"/>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4855760" y="2933796"/>
            <a:ext cx="1444752" cy="390529"/>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Text Placeholder 3"/>
          <p:cNvSpPr>
            <a:spLocks noGrp="1"/>
          </p:cNvSpPr>
          <p:nvPr>
            <p:ph type="body" sz="half" idx="40" hasCustomPrompt="1"/>
          </p:nvPr>
        </p:nvSpPr>
        <p:spPr>
          <a:xfrm>
            <a:off x="4881177"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68" name="Rectangle 167"/>
          <p:cNvSpPr/>
          <p:nvPr userDrawn="1"/>
        </p:nvSpPr>
        <p:spPr>
          <a:xfrm>
            <a:off x="4736222"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4762113" y="33437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70" name="Text Placeholder 3"/>
          <p:cNvSpPr>
            <a:spLocks noGrp="1"/>
          </p:cNvSpPr>
          <p:nvPr>
            <p:ph type="body" sz="half" idx="42"/>
          </p:nvPr>
        </p:nvSpPr>
        <p:spPr>
          <a:xfrm>
            <a:off x="4810535"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71" name="Group 170"/>
          <p:cNvGrpSpPr/>
          <p:nvPr userDrawn="1"/>
        </p:nvGrpSpPr>
        <p:grpSpPr>
          <a:xfrm>
            <a:off x="5115775" y="4435575"/>
            <a:ext cx="924722" cy="163900"/>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76" name="Oval 175"/>
          <p:cNvSpPr/>
          <p:nvPr userDrawn="1"/>
        </p:nvSpPr>
        <p:spPr>
          <a:xfrm>
            <a:off x="6785153" y="1333598"/>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Picture Placeholder 7"/>
          <p:cNvSpPr>
            <a:spLocks noGrp="1"/>
          </p:cNvSpPr>
          <p:nvPr>
            <p:ph type="pic" sz="quarter" idx="43" hasCustomPrompt="1"/>
          </p:nvPr>
        </p:nvSpPr>
        <p:spPr>
          <a:xfrm>
            <a:off x="6858000" y="1406445"/>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6883040" y="2953190"/>
            <a:ext cx="1444752" cy="390529"/>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ext Placeholder 3"/>
          <p:cNvSpPr>
            <a:spLocks noGrp="1"/>
          </p:cNvSpPr>
          <p:nvPr>
            <p:ph type="body" sz="half" idx="44" hasCustomPrompt="1"/>
          </p:nvPr>
        </p:nvSpPr>
        <p:spPr>
          <a:xfrm>
            <a:off x="6883040"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80" name="Rectangle 179"/>
          <p:cNvSpPr/>
          <p:nvPr userDrawn="1"/>
        </p:nvSpPr>
        <p:spPr>
          <a:xfrm>
            <a:off x="6738085"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 Placeholder 3"/>
          <p:cNvSpPr>
            <a:spLocks noGrp="1"/>
          </p:cNvSpPr>
          <p:nvPr>
            <p:ph type="body" sz="half" idx="45" hasCustomPrompt="1"/>
          </p:nvPr>
        </p:nvSpPr>
        <p:spPr>
          <a:xfrm>
            <a:off x="6763976" y="33437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82" name="Text Placeholder 3"/>
          <p:cNvSpPr>
            <a:spLocks noGrp="1"/>
          </p:cNvSpPr>
          <p:nvPr>
            <p:ph type="body" sz="half" idx="46"/>
          </p:nvPr>
        </p:nvSpPr>
        <p:spPr>
          <a:xfrm>
            <a:off x="6812398"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83" name="Group 182"/>
          <p:cNvGrpSpPr/>
          <p:nvPr userDrawn="1"/>
        </p:nvGrpSpPr>
        <p:grpSpPr>
          <a:xfrm>
            <a:off x="7117638" y="4435575"/>
            <a:ext cx="924722" cy="163900"/>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57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wipe(down)">
                                      <p:cBhvr>
                                        <p:cTn id="57" dur="500"/>
                                        <p:tgtEl>
                                          <p:spTgt spid="9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wipe(down)">
                                      <p:cBhvr>
                                        <p:cTn id="91" dur="500"/>
                                        <p:tgtEl>
                                          <p:spTgt spid="159"/>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wipe(down)">
                                      <p:cBhvr>
                                        <p:cTn id="125" dur="500"/>
                                        <p:tgtEl>
                                          <p:spTgt spid="171"/>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183"/>
                                        </p:tgtEl>
                                        <p:attrNameLst>
                                          <p:attrName>style.visibility</p:attrName>
                                        </p:attrNameLst>
                                      </p:cBhvr>
                                      <p:to>
                                        <p:strVal val="visible"/>
                                      </p:to>
                                    </p:set>
                                    <p:animEffect transition="in" filter="wipe(down)">
                                      <p:cBhvr>
                                        <p:cTn id="159"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67" name="Straight Connector 66"/>
          <p:cNvCxnSpPr/>
          <p:nvPr userDrawn="1"/>
        </p:nvCxnSpPr>
        <p:spPr>
          <a:xfrm rot="10800000">
            <a:off x="4393457"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1" name="Straight Connector 70"/>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4748213" y="11325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userDrawn="1"/>
        </p:nvSpPr>
        <p:spPr>
          <a:xfrm>
            <a:off x="670360"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Picture Placeholder 7"/>
          <p:cNvSpPr>
            <a:spLocks noGrp="1"/>
          </p:cNvSpPr>
          <p:nvPr>
            <p:ph type="pic" sz="quarter" idx="29" hasCustomPrompt="1"/>
          </p:nvPr>
        </p:nvSpPr>
        <p:spPr>
          <a:xfrm>
            <a:off x="845612" y="1476375"/>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845235" y="2895696"/>
            <a:ext cx="1444752" cy="390529"/>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 Placeholder 3"/>
          <p:cNvSpPr>
            <a:spLocks noGrp="1"/>
          </p:cNvSpPr>
          <p:nvPr>
            <p:ph type="body" sz="half" idx="32" hasCustomPrompt="1"/>
          </p:nvPr>
        </p:nvSpPr>
        <p:spPr>
          <a:xfrm>
            <a:off x="870652" y="29935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6" name="Rectangle 95"/>
          <p:cNvSpPr/>
          <p:nvPr userDrawn="1"/>
        </p:nvSpPr>
        <p:spPr>
          <a:xfrm>
            <a:off x="725697" y="32862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 Placeholder 3"/>
          <p:cNvSpPr>
            <a:spLocks noGrp="1"/>
          </p:cNvSpPr>
          <p:nvPr>
            <p:ph type="body" sz="half" idx="34" hasCustomPrompt="1"/>
          </p:nvPr>
        </p:nvSpPr>
        <p:spPr>
          <a:xfrm>
            <a:off x="751588"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8" name="Text Placeholder 3"/>
          <p:cNvSpPr>
            <a:spLocks noGrp="1"/>
          </p:cNvSpPr>
          <p:nvPr>
            <p:ph type="body" sz="half" idx="15"/>
          </p:nvPr>
        </p:nvSpPr>
        <p:spPr>
          <a:xfrm>
            <a:off x="800010" y="36138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3" name="Group 98"/>
          <p:cNvGrpSpPr/>
          <p:nvPr userDrawn="1"/>
        </p:nvGrpSpPr>
        <p:grpSpPr>
          <a:xfrm>
            <a:off x="1105250" y="4368900"/>
            <a:ext cx="924722" cy="163900"/>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2" name="Rectangle 151"/>
          <p:cNvSpPr/>
          <p:nvPr userDrawn="1"/>
        </p:nvSpPr>
        <p:spPr>
          <a:xfrm>
            <a:off x="2659871"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Picture Placeholder 7"/>
          <p:cNvSpPr>
            <a:spLocks noGrp="1"/>
          </p:cNvSpPr>
          <p:nvPr>
            <p:ph type="pic" sz="quarter" idx="35" hasCustomPrompt="1"/>
          </p:nvPr>
        </p:nvSpPr>
        <p:spPr>
          <a:xfrm>
            <a:off x="2835123" y="1476375"/>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2834746" y="2895696"/>
            <a:ext cx="1444752" cy="390529"/>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 Placeholder 3"/>
          <p:cNvSpPr>
            <a:spLocks noGrp="1"/>
          </p:cNvSpPr>
          <p:nvPr>
            <p:ph type="body" sz="half" idx="36" hasCustomPrompt="1"/>
          </p:nvPr>
        </p:nvSpPr>
        <p:spPr>
          <a:xfrm>
            <a:off x="2860163" y="29935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6" name="Rectangle 155"/>
          <p:cNvSpPr/>
          <p:nvPr userDrawn="1"/>
        </p:nvSpPr>
        <p:spPr>
          <a:xfrm>
            <a:off x="2715208" y="32862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 Placeholder 3"/>
          <p:cNvSpPr>
            <a:spLocks noGrp="1"/>
          </p:cNvSpPr>
          <p:nvPr>
            <p:ph type="body" sz="half" idx="37" hasCustomPrompt="1"/>
          </p:nvPr>
        </p:nvSpPr>
        <p:spPr>
          <a:xfrm>
            <a:off x="2741099"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58" name="Text Placeholder 3"/>
          <p:cNvSpPr>
            <a:spLocks noGrp="1"/>
          </p:cNvSpPr>
          <p:nvPr>
            <p:ph type="body" sz="half" idx="38"/>
          </p:nvPr>
        </p:nvSpPr>
        <p:spPr>
          <a:xfrm>
            <a:off x="2789521" y="36138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4" name="Group 158"/>
          <p:cNvGrpSpPr/>
          <p:nvPr userDrawn="1"/>
        </p:nvGrpSpPr>
        <p:grpSpPr>
          <a:xfrm>
            <a:off x="3094761" y="4368900"/>
            <a:ext cx="924722" cy="163900"/>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4" name="Rectangle 163"/>
          <p:cNvSpPr/>
          <p:nvPr userDrawn="1"/>
        </p:nvSpPr>
        <p:spPr>
          <a:xfrm>
            <a:off x="4680885"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Picture Placeholder 7"/>
          <p:cNvSpPr>
            <a:spLocks noGrp="1"/>
          </p:cNvSpPr>
          <p:nvPr>
            <p:ph type="pic" sz="quarter" idx="39" hasCustomPrompt="1"/>
          </p:nvPr>
        </p:nvSpPr>
        <p:spPr>
          <a:xfrm>
            <a:off x="4856137" y="1476375"/>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4855760" y="2895696"/>
            <a:ext cx="1444752" cy="390529"/>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Text Placeholder 3"/>
          <p:cNvSpPr>
            <a:spLocks noGrp="1"/>
          </p:cNvSpPr>
          <p:nvPr>
            <p:ph type="body" sz="half" idx="40" hasCustomPrompt="1"/>
          </p:nvPr>
        </p:nvSpPr>
        <p:spPr>
          <a:xfrm>
            <a:off x="4881177" y="29935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68" name="Rectangle 167"/>
          <p:cNvSpPr/>
          <p:nvPr userDrawn="1"/>
        </p:nvSpPr>
        <p:spPr>
          <a:xfrm>
            <a:off x="4736222" y="32862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4762113"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70" name="Text Placeholder 3"/>
          <p:cNvSpPr>
            <a:spLocks noGrp="1"/>
          </p:cNvSpPr>
          <p:nvPr>
            <p:ph type="body" sz="half" idx="42"/>
          </p:nvPr>
        </p:nvSpPr>
        <p:spPr>
          <a:xfrm>
            <a:off x="4810535" y="36138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5" name="Group 170"/>
          <p:cNvGrpSpPr/>
          <p:nvPr userDrawn="1"/>
        </p:nvGrpSpPr>
        <p:grpSpPr>
          <a:xfrm>
            <a:off x="5115775" y="4368900"/>
            <a:ext cx="924722" cy="163900"/>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76" name="Rectangle 175"/>
          <p:cNvSpPr/>
          <p:nvPr userDrawn="1"/>
        </p:nvSpPr>
        <p:spPr>
          <a:xfrm>
            <a:off x="6682748"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Picture Placeholder 7"/>
          <p:cNvSpPr>
            <a:spLocks noGrp="1"/>
          </p:cNvSpPr>
          <p:nvPr>
            <p:ph type="pic" sz="quarter" idx="43" hasCustomPrompt="1"/>
          </p:nvPr>
        </p:nvSpPr>
        <p:spPr>
          <a:xfrm>
            <a:off x="6858000" y="1476375"/>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6883040" y="2915090"/>
            <a:ext cx="1444752" cy="390529"/>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ext Placeholder 3"/>
          <p:cNvSpPr>
            <a:spLocks noGrp="1"/>
          </p:cNvSpPr>
          <p:nvPr>
            <p:ph type="body" sz="half" idx="44" hasCustomPrompt="1"/>
          </p:nvPr>
        </p:nvSpPr>
        <p:spPr>
          <a:xfrm>
            <a:off x="6883040" y="29935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80" name="Rectangle 179"/>
          <p:cNvSpPr/>
          <p:nvPr userDrawn="1"/>
        </p:nvSpPr>
        <p:spPr>
          <a:xfrm>
            <a:off x="6738085" y="32862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 Placeholder 3"/>
          <p:cNvSpPr>
            <a:spLocks noGrp="1"/>
          </p:cNvSpPr>
          <p:nvPr>
            <p:ph type="body" sz="half" idx="45" hasCustomPrompt="1"/>
          </p:nvPr>
        </p:nvSpPr>
        <p:spPr>
          <a:xfrm>
            <a:off x="6763976"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82" name="Text Placeholder 3"/>
          <p:cNvSpPr>
            <a:spLocks noGrp="1"/>
          </p:cNvSpPr>
          <p:nvPr>
            <p:ph type="body" sz="half" idx="46"/>
          </p:nvPr>
        </p:nvSpPr>
        <p:spPr>
          <a:xfrm>
            <a:off x="6812398" y="36138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6" name="Group 182"/>
          <p:cNvGrpSpPr/>
          <p:nvPr userDrawn="1"/>
        </p:nvGrpSpPr>
        <p:grpSpPr>
          <a:xfrm>
            <a:off x="7117638" y="4368900"/>
            <a:ext cx="924722" cy="163900"/>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8712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500"/>
                                        <p:tgtEl>
                                          <p:spTgt spid="4"/>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down)">
                                      <p:cBhvr>
                                        <p:cTn id="125" dur="500"/>
                                        <p:tgtEl>
                                          <p:spTgt spid="5"/>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6"/>
                                        </p:tgtEl>
                                        <p:attrNameLst>
                                          <p:attrName>style.visibility</p:attrName>
                                        </p:attrNameLst>
                                      </p:cBhvr>
                                      <p:to>
                                        <p:strVal val="visible"/>
                                      </p:to>
                                    </p:set>
                                    <p:animEffect transition="in" filter="wipe(down)">
                                      <p:cBhvr>
                                        <p:cTn id="1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eam04">
    <p:spTree>
      <p:nvGrpSpPr>
        <p:cNvPr id="1" name=""/>
        <p:cNvGrpSpPr/>
        <p:nvPr/>
      </p:nvGrpSpPr>
      <p:grpSpPr>
        <a:xfrm>
          <a:off x="0" y="0"/>
          <a:ext cx="0" cy="0"/>
          <a:chOff x="0" y="0"/>
          <a:chExt cx="0" cy="0"/>
        </a:xfrm>
      </p:grpSpPr>
      <p:sp>
        <p:nvSpPr>
          <p:cNvPr id="34"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5"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67" name="Straight Connector 66"/>
          <p:cNvCxnSpPr/>
          <p:nvPr userDrawn="1"/>
        </p:nvCxnSpPr>
        <p:spPr>
          <a:xfrm rot="10800000">
            <a:off x="4393457"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Oval 78"/>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0" name="Straight Connector 79"/>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10800000">
            <a:off x="4748213" y="11325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Picture Placeholder 7"/>
          <p:cNvSpPr>
            <a:spLocks noGrp="1"/>
          </p:cNvSpPr>
          <p:nvPr>
            <p:ph type="pic" sz="quarter" idx="25" hasCustomPrompt="1"/>
          </p:nvPr>
        </p:nvSpPr>
        <p:spPr>
          <a:xfrm>
            <a:off x="708139"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84" name="Rectangle 83"/>
          <p:cNvSpPr/>
          <p:nvPr userDrawn="1"/>
        </p:nvSpPr>
        <p:spPr>
          <a:xfrm>
            <a:off x="631825" y="1356106"/>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userDrawn="1"/>
        </p:nvSpPr>
        <p:spPr>
          <a:xfrm>
            <a:off x="619266" y="2663188"/>
            <a:ext cx="1458185" cy="383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3" name="Text Placeholder 3"/>
          <p:cNvSpPr>
            <a:spLocks noGrp="1"/>
          </p:cNvSpPr>
          <p:nvPr>
            <p:ph type="body" sz="half" idx="16" hasCustomPrompt="1"/>
          </p:nvPr>
        </p:nvSpPr>
        <p:spPr>
          <a:xfrm>
            <a:off x="655217"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4" name="Text Placeholder 3"/>
          <p:cNvSpPr>
            <a:spLocks noGrp="1"/>
          </p:cNvSpPr>
          <p:nvPr>
            <p:ph type="body" sz="half" idx="30" hasCustomPrompt="1"/>
          </p:nvPr>
        </p:nvSpPr>
        <p:spPr>
          <a:xfrm>
            <a:off x="655217"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5" name="Picture Placeholder 7"/>
          <p:cNvSpPr>
            <a:spLocks noGrp="1"/>
          </p:cNvSpPr>
          <p:nvPr>
            <p:ph type="pic" sz="quarter" idx="31" hasCustomPrompt="1"/>
          </p:nvPr>
        </p:nvSpPr>
        <p:spPr>
          <a:xfrm>
            <a:off x="2305050"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96" name="Rectangle 95"/>
          <p:cNvSpPr/>
          <p:nvPr userDrawn="1"/>
        </p:nvSpPr>
        <p:spPr>
          <a:xfrm>
            <a:off x="2228736" y="1356106"/>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userDrawn="1"/>
        </p:nvSpPr>
        <p:spPr>
          <a:xfrm>
            <a:off x="2216177" y="2663188"/>
            <a:ext cx="1458185" cy="383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Text Placeholder 3"/>
          <p:cNvSpPr>
            <a:spLocks noGrp="1"/>
          </p:cNvSpPr>
          <p:nvPr>
            <p:ph type="body" sz="half" idx="32" hasCustomPrompt="1"/>
          </p:nvPr>
        </p:nvSpPr>
        <p:spPr>
          <a:xfrm>
            <a:off x="2252128"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9" name="Text Placeholder 3"/>
          <p:cNvSpPr>
            <a:spLocks noGrp="1"/>
          </p:cNvSpPr>
          <p:nvPr>
            <p:ph type="body" sz="half" idx="33" hasCustomPrompt="1"/>
          </p:nvPr>
        </p:nvSpPr>
        <p:spPr>
          <a:xfrm>
            <a:off x="2252128"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0" name="Picture Placeholder 7"/>
          <p:cNvSpPr>
            <a:spLocks noGrp="1"/>
          </p:cNvSpPr>
          <p:nvPr>
            <p:ph type="pic" sz="quarter" idx="34" hasCustomPrompt="1"/>
          </p:nvPr>
        </p:nvSpPr>
        <p:spPr>
          <a:xfrm>
            <a:off x="3898550"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01" name="Rectangle 100"/>
          <p:cNvSpPr/>
          <p:nvPr userDrawn="1"/>
        </p:nvSpPr>
        <p:spPr>
          <a:xfrm>
            <a:off x="3822236" y="1356106"/>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userDrawn="1"/>
        </p:nvSpPr>
        <p:spPr>
          <a:xfrm>
            <a:off x="3809677" y="2663188"/>
            <a:ext cx="1458185" cy="3835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3" name="Text Placeholder 3"/>
          <p:cNvSpPr>
            <a:spLocks noGrp="1"/>
          </p:cNvSpPr>
          <p:nvPr>
            <p:ph type="body" sz="half" idx="35" hasCustomPrompt="1"/>
          </p:nvPr>
        </p:nvSpPr>
        <p:spPr>
          <a:xfrm>
            <a:off x="3845628"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4" name="Text Placeholder 3"/>
          <p:cNvSpPr>
            <a:spLocks noGrp="1"/>
          </p:cNvSpPr>
          <p:nvPr>
            <p:ph type="body" sz="half" idx="36" hasCustomPrompt="1"/>
          </p:nvPr>
        </p:nvSpPr>
        <p:spPr>
          <a:xfrm>
            <a:off x="3845628"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5" name="Picture Placeholder 7"/>
          <p:cNvSpPr>
            <a:spLocks noGrp="1"/>
          </p:cNvSpPr>
          <p:nvPr>
            <p:ph type="pic" sz="quarter" idx="37" hasCustomPrompt="1"/>
          </p:nvPr>
        </p:nvSpPr>
        <p:spPr>
          <a:xfrm>
            <a:off x="5514975"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06" name="Rectangle 105"/>
          <p:cNvSpPr/>
          <p:nvPr userDrawn="1"/>
        </p:nvSpPr>
        <p:spPr>
          <a:xfrm>
            <a:off x="5438661" y="1356106"/>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userDrawn="1"/>
        </p:nvSpPr>
        <p:spPr>
          <a:xfrm>
            <a:off x="5426102" y="2663188"/>
            <a:ext cx="1458185" cy="383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Text Placeholder 3"/>
          <p:cNvSpPr>
            <a:spLocks noGrp="1"/>
          </p:cNvSpPr>
          <p:nvPr>
            <p:ph type="body" sz="half" idx="38" hasCustomPrompt="1"/>
          </p:nvPr>
        </p:nvSpPr>
        <p:spPr>
          <a:xfrm>
            <a:off x="5462053"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9" name="Text Placeholder 3"/>
          <p:cNvSpPr>
            <a:spLocks noGrp="1"/>
          </p:cNvSpPr>
          <p:nvPr>
            <p:ph type="body" sz="half" idx="39" hasCustomPrompt="1"/>
          </p:nvPr>
        </p:nvSpPr>
        <p:spPr>
          <a:xfrm>
            <a:off x="5462053"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0" name="Picture Placeholder 7"/>
          <p:cNvSpPr>
            <a:spLocks noGrp="1"/>
          </p:cNvSpPr>
          <p:nvPr>
            <p:ph type="pic" sz="quarter" idx="40" hasCustomPrompt="1"/>
          </p:nvPr>
        </p:nvSpPr>
        <p:spPr>
          <a:xfrm>
            <a:off x="7115175"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11" name="Rectangle 110"/>
          <p:cNvSpPr/>
          <p:nvPr userDrawn="1"/>
        </p:nvSpPr>
        <p:spPr>
          <a:xfrm>
            <a:off x="7038861" y="1356106"/>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userDrawn="1"/>
        </p:nvSpPr>
        <p:spPr>
          <a:xfrm>
            <a:off x="7026302" y="2663188"/>
            <a:ext cx="1458185" cy="3835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3" name="Text Placeholder 3"/>
          <p:cNvSpPr>
            <a:spLocks noGrp="1"/>
          </p:cNvSpPr>
          <p:nvPr>
            <p:ph type="body" sz="half" idx="41" hasCustomPrompt="1"/>
          </p:nvPr>
        </p:nvSpPr>
        <p:spPr>
          <a:xfrm>
            <a:off x="7062253"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4" name="Text Placeholder 3"/>
          <p:cNvSpPr>
            <a:spLocks noGrp="1"/>
          </p:cNvSpPr>
          <p:nvPr>
            <p:ph type="body" sz="half" idx="42" hasCustomPrompt="1"/>
          </p:nvPr>
        </p:nvSpPr>
        <p:spPr>
          <a:xfrm>
            <a:off x="7062253"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5" name="Picture Placeholder 7"/>
          <p:cNvSpPr>
            <a:spLocks noGrp="1"/>
          </p:cNvSpPr>
          <p:nvPr>
            <p:ph type="pic" sz="quarter" idx="43" hasCustomPrompt="1"/>
          </p:nvPr>
        </p:nvSpPr>
        <p:spPr>
          <a:xfrm>
            <a:off x="708139"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16" name="Rectangle 115"/>
          <p:cNvSpPr/>
          <p:nvPr userDrawn="1"/>
        </p:nvSpPr>
        <p:spPr>
          <a:xfrm>
            <a:off x="631825"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userDrawn="1"/>
        </p:nvSpPr>
        <p:spPr>
          <a:xfrm>
            <a:off x="619266" y="4403527"/>
            <a:ext cx="1458185" cy="3835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8" name="Text Placeholder 3"/>
          <p:cNvSpPr>
            <a:spLocks noGrp="1"/>
          </p:cNvSpPr>
          <p:nvPr>
            <p:ph type="body" sz="half" idx="44" hasCustomPrompt="1"/>
          </p:nvPr>
        </p:nvSpPr>
        <p:spPr>
          <a:xfrm>
            <a:off x="655217"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9" name="Text Placeholder 3"/>
          <p:cNvSpPr>
            <a:spLocks noGrp="1"/>
          </p:cNvSpPr>
          <p:nvPr>
            <p:ph type="body" sz="half" idx="45" hasCustomPrompt="1"/>
          </p:nvPr>
        </p:nvSpPr>
        <p:spPr>
          <a:xfrm>
            <a:off x="655217"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20" name="Picture Placeholder 7"/>
          <p:cNvSpPr>
            <a:spLocks noGrp="1"/>
          </p:cNvSpPr>
          <p:nvPr>
            <p:ph type="pic" sz="quarter" idx="46" hasCustomPrompt="1"/>
          </p:nvPr>
        </p:nvSpPr>
        <p:spPr>
          <a:xfrm>
            <a:off x="2305050"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21" name="Rectangle 120"/>
          <p:cNvSpPr/>
          <p:nvPr userDrawn="1"/>
        </p:nvSpPr>
        <p:spPr>
          <a:xfrm>
            <a:off x="2228736"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userDrawn="1"/>
        </p:nvSpPr>
        <p:spPr>
          <a:xfrm>
            <a:off x="2216177" y="4403527"/>
            <a:ext cx="1458185" cy="383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3" name="Text Placeholder 3"/>
          <p:cNvSpPr>
            <a:spLocks noGrp="1"/>
          </p:cNvSpPr>
          <p:nvPr>
            <p:ph type="body" sz="half" idx="47" hasCustomPrompt="1"/>
          </p:nvPr>
        </p:nvSpPr>
        <p:spPr>
          <a:xfrm>
            <a:off x="2252128"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24" name="Text Placeholder 3"/>
          <p:cNvSpPr>
            <a:spLocks noGrp="1"/>
          </p:cNvSpPr>
          <p:nvPr>
            <p:ph type="body" sz="half" idx="48" hasCustomPrompt="1"/>
          </p:nvPr>
        </p:nvSpPr>
        <p:spPr>
          <a:xfrm>
            <a:off x="2252128"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25" name="Picture Placeholder 7"/>
          <p:cNvSpPr>
            <a:spLocks noGrp="1"/>
          </p:cNvSpPr>
          <p:nvPr>
            <p:ph type="pic" sz="quarter" idx="49" hasCustomPrompt="1"/>
          </p:nvPr>
        </p:nvSpPr>
        <p:spPr>
          <a:xfrm>
            <a:off x="3898550"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26" name="Rectangle 125"/>
          <p:cNvSpPr/>
          <p:nvPr userDrawn="1"/>
        </p:nvSpPr>
        <p:spPr>
          <a:xfrm>
            <a:off x="3822236"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userDrawn="1"/>
        </p:nvSpPr>
        <p:spPr>
          <a:xfrm>
            <a:off x="3809677" y="4403527"/>
            <a:ext cx="1458185" cy="3835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8" name="Text Placeholder 3"/>
          <p:cNvSpPr>
            <a:spLocks noGrp="1"/>
          </p:cNvSpPr>
          <p:nvPr>
            <p:ph type="body" sz="half" idx="50" hasCustomPrompt="1"/>
          </p:nvPr>
        </p:nvSpPr>
        <p:spPr>
          <a:xfrm>
            <a:off x="3845628"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29" name="Text Placeholder 3"/>
          <p:cNvSpPr>
            <a:spLocks noGrp="1"/>
          </p:cNvSpPr>
          <p:nvPr>
            <p:ph type="body" sz="half" idx="51" hasCustomPrompt="1"/>
          </p:nvPr>
        </p:nvSpPr>
        <p:spPr>
          <a:xfrm>
            <a:off x="3845628"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30" name="Picture Placeholder 7"/>
          <p:cNvSpPr>
            <a:spLocks noGrp="1"/>
          </p:cNvSpPr>
          <p:nvPr>
            <p:ph type="pic" sz="quarter" idx="52" hasCustomPrompt="1"/>
          </p:nvPr>
        </p:nvSpPr>
        <p:spPr>
          <a:xfrm>
            <a:off x="5514975"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31" name="Rectangle 130"/>
          <p:cNvSpPr/>
          <p:nvPr userDrawn="1"/>
        </p:nvSpPr>
        <p:spPr>
          <a:xfrm>
            <a:off x="5438661"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userDrawn="1"/>
        </p:nvSpPr>
        <p:spPr>
          <a:xfrm>
            <a:off x="5426102" y="4403527"/>
            <a:ext cx="1458185" cy="383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3" name="Text Placeholder 3"/>
          <p:cNvSpPr>
            <a:spLocks noGrp="1"/>
          </p:cNvSpPr>
          <p:nvPr>
            <p:ph type="body" sz="half" idx="53" hasCustomPrompt="1"/>
          </p:nvPr>
        </p:nvSpPr>
        <p:spPr>
          <a:xfrm>
            <a:off x="5462053"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34" name="Text Placeholder 3"/>
          <p:cNvSpPr>
            <a:spLocks noGrp="1"/>
          </p:cNvSpPr>
          <p:nvPr>
            <p:ph type="body" sz="half" idx="54" hasCustomPrompt="1"/>
          </p:nvPr>
        </p:nvSpPr>
        <p:spPr>
          <a:xfrm>
            <a:off x="5462053"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35" name="Picture Placeholder 7"/>
          <p:cNvSpPr>
            <a:spLocks noGrp="1"/>
          </p:cNvSpPr>
          <p:nvPr>
            <p:ph type="pic" sz="quarter" idx="55" hasCustomPrompt="1"/>
          </p:nvPr>
        </p:nvSpPr>
        <p:spPr>
          <a:xfrm>
            <a:off x="7115175"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36" name="Rectangle 135"/>
          <p:cNvSpPr/>
          <p:nvPr userDrawn="1"/>
        </p:nvSpPr>
        <p:spPr>
          <a:xfrm>
            <a:off x="7038861"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p:cNvSpPr/>
          <p:nvPr userDrawn="1"/>
        </p:nvSpPr>
        <p:spPr>
          <a:xfrm>
            <a:off x="7026302" y="4403527"/>
            <a:ext cx="1458185" cy="383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8" name="Text Placeholder 3"/>
          <p:cNvSpPr>
            <a:spLocks noGrp="1"/>
          </p:cNvSpPr>
          <p:nvPr>
            <p:ph type="body" sz="half" idx="56" hasCustomPrompt="1"/>
          </p:nvPr>
        </p:nvSpPr>
        <p:spPr>
          <a:xfrm>
            <a:off x="7062253"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39" name="Text Placeholder 3"/>
          <p:cNvSpPr>
            <a:spLocks noGrp="1"/>
          </p:cNvSpPr>
          <p:nvPr>
            <p:ph type="body" sz="half" idx="57" hasCustomPrompt="1"/>
          </p:nvPr>
        </p:nvSpPr>
        <p:spPr>
          <a:xfrm>
            <a:off x="7062253"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89584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2"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right)">
                                      <p:cBhvr>
                                        <p:cTn id="23" dur="500"/>
                                        <p:tgtEl>
                                          <p:spTgt spid="81"/>
                                        </p:tgtEl>
                                      </p:cBhvr>
                                    </p:animEffect>
                                  </p:childTnLst>
                                </p:cTn>
                              </p:par>
                            </p:childTnLst>
                          </p:cTn>
                        </p:par>
                        <p:par>
                          <p:cTn id="24" fill="hold">
                            <p:stCondLst>
                              <p:cond delay="1500"/>
                            </p:stCondLst>
                            <p:childTnLst>
                              <p:par>
                                <p:cTn id="25" presetID="21" presetClass="entr" presetSubtype="8"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heel(8)">
                                      <p:cBhvr>
                                        <p:cTn id="27" dur="500"/>
                                        <p:tgtEl>
                                          <p:spTgt spid="84"/>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500"/>
                                        <p:tgtEl>
                                          <p:spTgt spid="92"/>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93">
                                            <p:txEl>
                                              <p:pRg st="0" end="0"/>
                                            </p:txEl>
                                          </p:spTgt>
                                        </p:tgtEl>
                                        <p:attrNameLst>
                                          <p:attrName>style.visibility</p:attrName>
                                        </p:attrNameLst>
                                      </p:cBhvr>
                                      <p:to>
                                        <p:strVal val="visible"/>
                                      </p:to>
                                    </p:set>
                                    <p:animEffect transition="in" filter="wipe(up)">
                                      <p:cBhvr>
                                        <p:cTn id="41" dur="500"/>
                                        <p:tgtEl>
                                          <p:spTgt spid="93">
                                            <p:txEl>
                                              <p:pRg st="0" end="0"/>
                                            </p:txEl>
                                          </p:spTgt>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94">
                                            <p:txEl>
                                              <p:pRg st="0" end="0"/>
                                            </p:txEl>
                                          </p:spTgt>
                                        </p:tgtEl>
                                        <p:attrNameLst>
                                          <p:attrName>style.visibility</p:attrName>
                                        </p:attrNameLst>
                                      </p:cBhvr>
                                      <p:to>
                                        <p:strVal val="visible"/>
                                      </p:to>
                                    </p:set>
                                    <p:animEffect transition="in" filter="barn(outVertical)">
                                      <p:cBhvr>
                                        <p:cTn id="45" dur="500"/>
                                        <p:tgtEl>
                                          <p:spTgt spid="94">
                                            <p:txEl>
                                              <p:pRg st="0" end="0"/>
                                            </p:txEl>
                                          </p:spTgt>
                                        </p:tgtEl>
                                      </p:cBhvr>
                                    </p:animEffect>
                                  </p:childTnLst>
                                </p:cTn>
                              </p:par>
                            </p:childTnLst>
                          </p:cTn>
                        </p:par>
                        <p:par>
                          <p:cTn id="46" fill="hold">
                            <p:stCondLst>
                              <p:cond delay="4000"/>
                            </p:stCondLst>
                            <p:childTnLst>
                              <p:par>
                                <p:cTn id="47" presetID="21" presetClass="entr" presetSubtype="8"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heel(8)">
                                      <p:cBhvr>
                                        <p:cTn id="49" dur="500"/>
                                        <p:tgtEl>
                                          <p:spTgt spid="96"/>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p:cTn id="53" dur="500" fill="hold"/>
                                        <p:tgtEl>
                                          <p:spTgt spid="95"/>
                                        </p:tgtEl>
                                        <p:attrNameLst>
                                          <p:attrName>ppt_w</p:attrName>
                                        </p:attrNameLst>
                                      </p:cBhvr>
                                      <p:tavLst>
                                        <p:tav tm="0">
                                          <p:val>
                                            <p:fltVal val="0"/>
                                          </p:val>
                                        </p:tav>
                                        <p:tav tm="100000">
                                          <p:val>
                                            <p:strVal val="#ppt_w"/>
                                          </p:val>
                                        </p:tav>
                                      </p:tavLst>
                                    </p:anim>
                                    <p:anim calcmode="lin" valueType="num">
                                      <p:cBhvr>
                                        <p:cTn id="54" dur="500" fill="hold"/>
                                        <p:tgtEl>
                                          <p:spTgt spid="95"/>
                                        </p:tgtEl>
                                        <p:attrNameLst>
                                          <p:attrName>ppt_h</p:attrName>
                                        </p:attrNameLst>
                                      </p:cBhvr>
                                      <p:tavLst>
                                        <p:tav tm="0">
                                          <p:val>
                                            <p:fltVal val="0"/>
                                          </p:val>
                                        </p:tav>
                                        <p:tav tm="100000">
                                          <p:val>
                                            <p:strVal val="#ppt_h"/>
                                          </p:val>
                                        </p:tav>
                                      </p:tavLst>
                                    </p:anim>
                                    <p:animEffect transition="in" filter="fade">
                                      <p:cBhvr>
                                        <p:cTn id="55" dur="500"/>
                                        <p:tgtEl>
                                          <p:spTgt spid="95"/>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wipe(up)">
                                      <p:cBhvr>
                                        <p:cTn id="63" dur="500"/>
                                        <p:tgtEl>
                                          <p:spTgt spid="98">
                                            <p:txEl>
                                              <p:pRg st="0" end="0"/>
                                            </p:txEl>
                                          </p:spTgt>
                                        </p:tgtEl>
                                      </p:cBhvr>
                                    </p:animEffect>
                                  </p:childTnLst>
                                </p:cTn>
                              </p:par>
                            </p:childTnLst>
                          </p:cTn>
                        </p:par>
                        <p:par>
                          <p:cTn id="64" fill="hold">
                            <p:stCondLst>
                              <p:cond delay="6000"/>
                            </p:stCondLst>
                            <p:childTnLst>
                              <p:par>
                                <p:cTn id="65" presetID="16" presetClass="entr" presetSubtype="37" fill="hold" grpId="0" nodeType="afterEffect">
                                  <p:stCondLst>
                                    <p:cond delay="0"/>
                                  </p:stCondLst>
                                  <p:childTnLst>
                                    <p:set>
                                      <p:cBhvr>
                                        <p:cTn id="66" dur="1" fill="hold">
                                          <p:stCondLst>
                                            <p:cond delay="0"/>
                                          </p:stCondLst>
                                        </p:cTn>
                                        <p:tgtEl>
                                          <p:spTgt spid="99">
                                            <p:txEl>
                                              <p:pRg st="0" end="0"/>
                                            </p:txEl>
                                          </p:spTgt>
                                        </p:tgtEl>
                                        <p:attrNameLst>
                                          <p:attrName>style.visibility</p:attrName>
                                        </p:attrNameLst>
                                      </p:cBhvr>
                                      <p:to>
                                        <p:strVal val="visible"/>
                                      </p:to>
                                    </p:set>
                                    <p:animEffect transition="in" filter="barn(outVertical)">
                                      <p:cBhvr>
                                        <p:cTn id="67" dur="500"/>
                                        <p:tgtEl>
                                          <p:spTgt spid="99">
                                            <p:txEl>
                                              <p:pRg st="0" end="0"/>
                                            </p:txEl>
                                          </p:spTgt>
                                        </p:tgtEl>
                                      </p:cBhvr>
                                    </p:animEffect>
                                  </p:childTnLst>
                                </p:cTn>
                              </p:par>
                            </p:childTnLst>
                          </p:cTn>
                        </p:par>
                        <p:par>
                          <p:cTn id="68" fill="hold">
                            <p:stCondLst>
                              <p:cond delay="6500"/>
                            </p:stCondLst>
                            <p:childTnLst>
                              <p:par>
                                <p:cTn id="69" presetID="21" presetClass="entr" presetSubtype="8" fill="hold" grpId="0"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heel(8)">
                                      <p:cBhvr>
                                        <p:cTn id="71" dur="500"/>
                                        <p:tgtEl>
                                          <p:spTgt spid="101"/>
                                        </p:tgtEl>
                                      </p:cBhvr>
                                    </p:animEffect>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500" fill="hold"/>
                                        <p:tgtEl>
                                          <p:spTgt spid="100"/>
                                        </p:tgtEl>
                                        <p:attrNameLst>
                                          <p:attrName>ppt_w</p:attrName>
                                        </p:attrNameLst>
                                      </p:cBhvr>
                                      <p:tavLst>
                                        <p:tav tm="0">
                                          <p:val>
                                            <p:fltVal val="0"/>
                                          </p:val>
                                        </p:tav>
                                        <p:tav tm="100000">
                                          <p:val>
                                            <p:strVal val="#ppt_w"/>
                                          </p:val>
                                        </p:tav>
                                      </p:tavLst>
                                    </p:anim>
                                    <p:anim calcmode="lin" valueType="num">
                                      <p:cBhvr>
                                        <p:cTn id="76" dur="500" fill="hold"/>
                                        <p:tgtEl>
                                          <p:spTgt spid="100"/>
                                        </p:tgtEl>
                                        <p:attrNameLst>
                                          <p:attrName>ppt_h</p:attrName>
                                        </p:attrNameLst>
                                      </p:cBhvr>
                                      <p:tavLst>
                                        <p:tav tm="0">
                                          <p:val>
                                            <p:fltVal val="0"/>
                                          </p:val>
                                        </p:tav>
                                        <p:tav tm="100000">
                                          <p:val>
                                            <p:strVal val="#ppt_h"/>
                                          </p:val>
                                        </p:tav>
                                      </p:tavLst>
                                    </p:anim>
                                    <p:animEffect transition="in" filter="fade">
                                      <p:cBhvr>
                                        <p:cTn id="77" dur="500"/>
                                        <p:tgtEl>
                                          <p:spTgt spid="100"/>
                                        </p:tgtEl>
                                      </p:cBhvr>
                                    </p:animEffect>
                                  </p:childTnLst>
                                </p:cTn>
                              </p:par>
                            </p:childTnLst>
                          </p:cTn>
                        </p:par>
                        <p:par>
                          <p:cTn id="78" fill="hold">
                            <p:stCondLst>
                              <p:cond delay="7500"/>
                            </p:stCondLst>
                            <p:childTnLst>
                              <p:par>
                                <p:cTn id="79" presetID="22" presetClass="entr" presetSubtype="4" fill="hold" grpId="0"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down)">
                                      <p:cBhvr>
                                        <p:cTn id="81" dur="500"/>
                                        <p:tgtEl>
                                          <p:spTgt spid="102"/>
                                        </p:tgtEl>
                                      </p:cBhvr>
                                    </p:animEffect>
                                  </p:childTnLst>
                                </p:cTn>
                              </p:par>
                            </p:childTnLst>
                          </p:cTn>
                        </p:par>
                        <p:par>
                          <p:cTn id="82" fill="hold">
                            <p:stCondLst>
                              <p:cond delay="8000"/>
                            </p:stCondLst>
                            <p:childTnLst>
                              <p:par>
                                <p:cTn id="83" presetID="22" presetClass="entr" presetSubtype="1" fill="hold" grpId="0" nodeType="afterEffect">
                                  <p:stCondLst>
                                    <p:cond delay="0"/>
                                  </p:stCondLst>
                                  <p:childTnLst>
                                    <p:set>
                                      <p:cBhvr>
                                        <p:cTn id="84" dur="1" fill="hold">
                                          <p:stCondLst>
                                            <p:cond delay="0"/>
                                          </p:stCondLst>
                                        </p:cTn>
                                        <p:tgtEl>
                                          <p:spTgt spid="103">
                                            <p:txEl>
                                              <p:pRg st="0" end="0"/>
                                            </p:txEl>
                                          </p:spTgt>
                                        </p:tgtEl>
                                        <p:attrNameLst>
                                          <p:attrName>style.visibility</p:attrName>
                                        </p:attrNameLst>
                                      </p:cBhvr>
                                      <p:to>
                                        <p:strVal val="visible"/>
                                      </p:to>
                                    </p:set>
                                    <p:animEffect transition="in" filter="wipe(up)">
                                      <p:cBhvr>
                                        <p:cTn id="85" dur="500"/>
                                        <p:tgtEl>
                                          <p:spTgt spid="103">
                                            <p:txEl>
                                              <p:pRg st="0" end="0"/>
                                            </p:txEl>
                                          </p:spTgt>
                                        </p:tgtEl>
                                      </p:cBhvr>
                                    </p:animEffect>
                                  </p:childTnLst>
                                </p:cTn>
                              </p:par>
                            </p:childTnLst>
                          </p:cTn>
                        </p:par>
                        <p:par>
                          <p:cTn id="86" fill="hold">
                            <p:stCondLst>
                              <p:cond delay="8500"/>
                            </p:stCondLst>
                            <p:childTnLst>
                              <p:par>
                                <p:cTn id="87" presetID="16" presetClass="entr" presetSubtype="37" fill="hold" grpId="0" nodeType="afterEffect">
                                  <p:stCondLst>
                                    <p:cond delay="0"/>
                                  </p:stCondLst>
                                  <p:childTnLst>
                                    <p:set>
                                      <p:cBhvr>
                                        <p:cTn id="88" dur="1" fill="hold">
                                          <p:stCondLst>
                                            <p:cond delay="0"/>
                                          </p:stCondLst>
                                        </p:cTn>
                                        <p:tgtEl>
                                          <p:spTgt spid="104">
                                            <p:txEl>
                                              <p:pRg st="0" end="0"/>
                                            </p:txEl>
                                          </p:spTgt>
                                        </p:tgtEl>
                                        <p:attrNameLst>
                                          <p:attrName>style.visibility</p:attrName>
                                        </p:attrNameLst>
                                      </p:cBhvr>
                                      <p:to>
                                        <p:strVal val="visible"/>
                                      </p:to>
                                    </p:set>
                                    <p:animEffect transition="in" filter="barn(outVertical)">
                                      <p:cBhvr>
                                        <p:cTn id="89" dur="500"/>
                                        <p:tgtEl>
                                          <p:spTgt spid="104">
                                            <p:txEl>
                                              <p:pRg st="0" end="0"/>
                                            </p:txEl>
                                          </p:spTgt>
                                        </p:tgtEl>
                                      </p:cBhvr>
                                    </p:animEffect>
                                  </p:childTnLst>
                                </p:cTn>
                              </p:par>
                            </p:childTnLst>
                          </p:cTn>
                        </p:par>
                        <p:par>
                          <p:cTn id="90" fill="hold">
                            <p:stCondLst>
                              <p:cond delay="9000"/>
                            </p:stCondLst>
                            <p:childTnLst>
                              <p:par>
                                <p:cTn id="91" presetID="21" presetClass="entr" presetSubtype="8" fill="hold" grpId="0"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heel(8)">
                                      <p:cBhvr>
                                        <p:cTn id="93" dur="500"/>
                                        <p:tgtEl>
                                          <p:spTgt spid="106"/>
                                        </p:tgtEl>
                                      </p:cBhvr>
                                    </p:animEffect>
                                  </p:childTnLst>
                                </p:cTn>
                              </p:par>
                            </p:childTnLst>
                          </p:cTn>
                        </p:par>
                        <p:par>
                          <p:cTn id="94" fill="hold">
                            <p:stCondLst>
                              <p:cond delay="9500"/>
                            </p:stCondLst>
                            <p:childTnLst>
                              <p:par>
                                <p:cTn id="95" presetID="53" presetClass="entr" presetSubtype="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 calcmode="lin" valueType="num">
                                      <p:cBhvr>
                                        <p:cTn id="97" dur="500" fill="hold"/>
                                        <p:tgtEl>
                                          <p:spTgt spid="105"/>
                                        </p:tgtEl>
                                        <p:attrNameLst>
                                          <p:attrName>ppt_w</p:attrName>
                                        </p:attrNameLst>
                                      </p:cBhvr>
                                      <p:tavLst>
                                        <p:tav tm="0">
                                          <p:val>
                                            <p:fltVal val="0"/>
                                          </p:val>
                                        </p:tav>
                                        <p:tav tm="100000">
                                          <p:val>
                                            <p:strVal val="#ppt_w"/>
                                          </p:val>
                                        </p:tav>
                                      </p:tavLst>
                                    </p:anim>
                                    <p:anim calcmode="lin" valueType="num">
                                      <p:cBhvr>
                                        <p:cTn id="98" dur="500" fill="hold"/>
                                        <p:tgtEl>
                                          <p:spTgt spid="105"/>
                                        </p:tgtEl>
                                        <p:attrNameLst>
                                          <p:attrName>ppt_h</p:attrName>
                                        </p:attrNameLst>
                                      </p:cBhvr>
                                      <p:tavLst>
                                        <p:tav tm="0">
                                          <p:val>
                                            <p:fltVal val="0"/>
                                          </p:val>
                                        </p:tav>
                                        <p:tav tm="100000">
                                          <p:val>
                                            <p:strVal val="#ppt_h"/>
                                          </p:val>
                                        </p:tav>
                                      </p:tavLst>
                                    </p:anim>
                                    <p:animEffect transition="in" filter="fade">
                                      <p:cBhvr>
                                        <p:cTn id="99" dur="500"/>
                                        <p:tgtEl>
                                          <p:spTgt spid="105"/>
                                        </p:tgtEl>
                                      </p:cBhvr>
                                    </p:animEffect>
                                  </p:childTnLst>
                                </p:cTn>
                              </p:par>
                            </p:childTnLst>
                          </p:cTn>
                        </p:par>
                        <p:par>
                          <p:cTn id="100" fill="hold">
                            <p:stCondLst>
                              <p:cond delay="10000"/>
                            </p:stCondLst>
                            <p:childTnLst>
                              <p:par>
                                <p:cTn id="101" presetID="22" presetClass="entr" presetSubtype="4" fill="hold" grpId="0" nodeType="after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wipe(down)">
                                      <p:cBhvr>
                                        <p:cTn id="103" dur="500"/>
                                        <p:tgtEl>
                                          <p:spTgt spid="107"/>
                                        </p:tgtEl>
                                      </p:cBhvr>
                                    </p:animEffect>
                                  </p:childTnLst>
                                </p:cTn>
                              </p:par>
                            </p:childTnLst>
                          </p:cTn>
                        </p:par>
                        <p:par>
                          <p:cTn id="104" fill="hold">
                            <p:stCondLst>
                              <p:cond delay="10500"/>
                            </p:stCondLst>
                            <p:childTnLst>
                              <p:par>
                                <p:cTn id="105" presetID="22" presetClass="entr" presetSubtype="1" fill="hold" grpId="0" nodeType="afterEffect">
                                  <p:stCondLst>
                                    <p:cond delay="0"/>
                                  </p:stCondLst>
                                  <p:childTnLst>
                                    <p:set>
                                      <p:cBhvr>
                                        <p:cTn id="106" dur="1" fill="hold">
                                          <p:stCondLst>
                                            <p:cond delay="0"/>
                                          </p:stCondLst>
                                        </p:cTn>
                                        <p:tgtEl>
                                          <p:spTgt spid="108">
                                            <p:txEl>
                                              <p:pRg st="0" end="0"/>
                                            </p:txEl>
                                          </p:spTgt>
                                        </p:tgtEl>
                                        <p:attrNameLst>
                                          <p:attrName>style.visibility</p:attrName>
                                        </p:attrNameLst>
                                      </p:cBhvr>
                                      <p:to>
                                        <p:strVal val="visible"/>
                                      </p:to>
                                    </p:set>
                                    <p:animEffect transition="in" filter="wipe(up)">
                                      <p:cBhvr>
                                        <p:cTn id="107" dur="500"/>
                                        <p:tgtEl>
                                          <p:spTgt spid="108">
                                            <p:txEl>
                                              <p:pRg st="0" end="0"/>
                                            </p:txEl>
                                          </p:spTgt>
                                        </p:tgtEl>
                                      </p:cBhvr>
                                    </p:animEffect>
                                  </p:childTnLst>
                                </p:cTn>
                              </p:par>
                            </p:childTnLst>
                          </p:cTn>
                        </p:par>
                        <p:par>
                          <p:cTn id="108" fill="hold">
                            <p:stCondLst>
                              <p:cond delay="11000"/>
                            </p:stCondLst>
                            <p:childTnLst>
                              <p:par>
                                <p:cTn id="109" presetID="16" presetClass="entr" presetSubtype="37" fill="hold" grpId="0" nodeType="afterEffect">
                                  <p:stCondLst>
                                    <p:cond delay="0"/>
                                  </p:stCondLst>
                                  <p:childTnLst>
                                    <p:set>
                                      <p:cBhvr>
                                        <p:cTn id="110" dur="1" fill="hold">
                                          <p:stCondLst>
                                            <p:cond delay="0"/>
                                          </p:stCondLst>
                                        </p:cTn>
                                        <p:tgtEl>
                                          <p:spTgt spid="109">
                                            <p:txEl>
                                              <p:pRg st="0" end="0"/>
                                            </p:txEl>
                                          </p:spTgt>
                                        </p:tgtEl>
                                        <p:attrNameLst>
                                          <p:attrName>style.visibility</p:attrName>
                                        </p:attrNameLst>
                                      </p:cBhvr>
                                      <p:to>
                                        <p:strVal val="visible"/>
                                      </p:to>
                                    </p:set>
                                    <p:animEffect transition="in" filter="barn(outVertical)">
                                      <p:cBhvr>
                                        <p:cTn id="111" dur="500"/>
                                        <p:tgtEl>
                                          <p:spTgt spid="109">
                                            <p:txEl>
                                              <p:pRg st="0" end="0"/>
                                            </p:txEl>
                                          </p:spTgt>
                                        </p:tgtEl>
                                      </p:cBhvr>
                                    </p:animEffect>
                                  </p:childTnLst>
                                </p:cTn>
                              </p:par>
                            </p:childTnLst>
                          </p:cTn>
                        </p:par>
                        <p:par>
                          <p:cTn id="112" fill="hold">
                            <p:stCondLst>
                              <p:cond delay="11500"/>
                            </p:stCondLst>
                            <p:childTnLst>
                              <p:par>
                                <p:cTn id="113" presetID="21" presetClass="entr" presetSubtype="8"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heel(8)">
                                      <p:cBhvr>
                                        <p:cTn id="115" dur="500"/>
                                        <p:tgtEl>
                                          <p:spTgt spid="111"/>
                                        </p:tgtEl>
                                      </p:cBhvr>
                                    </p:animEffect>
                                  </p:childTnLst>
                                </p:cTn>
                              </p:par>
                            </p:childTnLst>
                          </p:cTn>
                        </p:par>
                        <p:par>
                          <p:cTn id="116" fill="hold">
                            <p:stCondLst>
                              <p:cond delay="12000"/>
                            </p:stCondLst>
                            <p:childTnLst>
                              <p:par>
                                <p:cTn id="117" presetID="53" presetClass="entr" presetSubtype="0" fill="hold" grpId="0" nodeType="afterEffect">
                                  <p:stCondLst>
                                    <p:cond delay="0"/>
                                  </p:stCondLst>
                                  <p:childTnLst>
                                    <p:set>
                                      <p:cBhvr>
                                        <p:cTn id="118" dur="1" fill="hold">
                                          <p:stCondLst>
                                            <p:cond delay="0"/>
                                          </p:stCondLst>
                                        </p:cTn>
                                        <p:tgtEl>
                                          <p:spTgt spid="110"/>
                                        </p:tgtEl>
                                        <p:attrNameLst>
                                          <p:attrName>style.visibility</p:attrName>
                                        </p:attrNameLst>
                                      </p:cBhvr>
                                      <p:to>
                                        <p:strVal val="visible"/>
                                      </p:to>
                                    </p:set>
                                    <p:anim calcmode="lin" valueType="num">
                                      <p:cBhvr>
                                        <p:cTn id="119" dur="500" fill="hold"/>
                                        <p:tgtEl>
                                          <p:spTgt spid="110"/>
                                        </p:tgtEl>
                                        <p:attrNameLst>
                                          <p:attrName>ppt_w</p:attrName>
                                        </p:attrNameLst>
                                      </p:cBhvr>
                                      <p:tavLst>
                                        <p:tav tm="0">
                                          <p:val>
                                            <p:fltVal val="0"/>
                                          </p:val>
                                        </p:tav>
                                        <p:tav tm="100000">
                                          <p:val>
                                            <p:strVal val="#ppt_w"/>
                                          </p:val>
                                        </p:tav>
                                      </p:tavLst>
                                    </p:anim>
                                    <p:anim calcmode="lin" valueType="num">
                                      <p:cBhvr>
                                        <p:cTn id="120" dur="500" fill="hold"/>
                                        <p:tgtEl>
                                          <p:spTgt spid="110"/>
                                        </p:tgtEl>
                                        <p:attrNameLst>
                                          <p:attrName>ppt_h</p:attrName>
                                        </p:attrNameLst>
                                      </p:cBhvr>
                                      <p:tavLst>
                                        <p:tav tm="0">
                                          <p:val>
                                            <p:fltVal val="0"/>
                                          </p:val>
                                        </p:tav>
                                        <p:tav tm="100000">
                                          <p:val>
                                            <p:strVal val="#ppt_h"/>
                                          </p:val>
                                        </p:tav>
                                      </p:tavLst>
                                    </p:anim>
                                    <p:animEffect transition="in" filter="fade">
                                      <p:cBhvr>
                                        <p:cTn id="121" dur="500"/>
                                        <p:tgtEl>
                                          <p:spTgt spid="110"/>
                                        </p:tgtEl>
                                      </p:cBhvr>
                                    </p:animEffect>
                                  </p:childTnLst>
                                </p:cTn>
                              </p:par>
                            </p:childTnLst>
                          </p:cTn>
                        </p:par>
                        <p:par>
                          <p:cTn id="122" fill="hold">
                            <p:stCondLst>
                              <p:cond delay="12500"/>
                            </p:stCondLst>
                            <p:childTnLst>
                              <p:par>
                                <p:cTn id="123" presetID="22" presetClass="entr" presetSubtype="4" fill="hold" grpId="0" nodeType="after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wipe(down)">
                                      <p:cBhvr>
                                        <p:cTn id="125" dur="500"/>
                                        <p:tgtEl>
                                          <p:spTgt spid="112"/>
                                        </p:tgtEl>
                                      </p:cBhvr>
                                    </p:animEffect>
                                  </p:childTnLst>
                                </p:cTn>
                              </p:par>
                            </p:childTnLst>
                          </p:cTn>
                        </p:par>
                        <p:par>
                          <p:cTn id="126" fill="hold">
                            <p:stCondLst>
                              <p:cond delay="13000"/>
                            </p:stCondLst>
                            <p:childTnLst>
                              <p:par>
                                <p:cTn id="127" presetID="22" presetClass="entr" presetSubtype="1" fill="hold" grpId="0" nodeType="afterEffect">
                                  <p:stCondLst>
                                    <p:cond delay="0"/>
                                  </p:stCondLst>
                                  <p:childTnLst>
                                    <p:set>
                                      <p:cBhvr>
                                        <p:cTn id="128" dur="1" fill="hold">
                                          <p:stCondLst>
                                            <p:cond delay="0"/>
                                          </p:stCondLst>
                                        </p:cTn>
                                        <p:tgtEl>
                                          <p:spTgt spid="113">
                                            <p:txEl>
                                              <p:pRg st="0" end="0"/>
                                            </p:txEl>
                                          </p:spTgt>
                                        </p:tgtEl>
                                        <p:attrNameLst>
                                          <p:attrName>style.visibility</p:attrName>
                                        </p:attrNameLst>
                                      </p:cBhvr>
                                      <p:to>
                                        <p:strVal val="visible"/>
                                      </p:to>
                                    </p:set>
                                    <p:animEffect transition="in" filter="wipe(up)">
                                      <p:cBhvr>
                                        <p:cTn id="129" dur="500"/>
                                        <p:tgtEl>
                                          <p:spTgt spid="113">
                                            <p:txEl>
                                              <p:pRg st="0" end="0"/>
                                            </p:txEl>
                                          </p:spTgt>
                                        </p:tgtEl>
                                      </p:cBhvr>
                                    </p:animEffect>
                                  </p:childTnLst>
                                </p:cTn>
                              </p:par>
                            </p:childTnLst>
                          </p:cTn>
                        </p:par>
                        <p:par>
                          <p:cTn id="130" fill="hold">
                            <p:stCondLst>
                              <p:cond delay="13500"/>
                            </p:stCondLst>
                            <p:childTnLst>
                              <p:par>
                                <p:cTn id="131" presetID="16" presetClass="entr" presetSubtype="37" fill="hold" grpId="0" nodeType="afterEffect">
                                  <p:stCondLst>
                                    <p:cond delay="0"/>
                                  </p:stCondLst>
                                  <p:childTnLst>
                                    <p:set>
                                      <p:cBhvr>
                                        <p:cTn id="132" dur="1" fill="hold">
                                          <p:stCondLst>
                                            <p:cond delay="0"/>
                                          </p:stCondLst>
                                        </p:cTn>
                                        <p:tgtEl>
                                          <p:spTgt spid="114">
                                            <p:txEl>
                                              <p:pRg st="0" end="0"/>
                                            </p:txEl>
                                          </p:spTgt>
                                        </p:tgtEl>
                                        <p:attrNameLst>
                                          <p:attrName>style.visibility</p:attrName>
                                        </p:attrNameLst>
                                      </p:cBhvr>
                                      <p:to>
                                        <p:strVal val="visible"/>
                                      </p:to>
                                    </p:set>
                                    <p:animEffect transition="in" filter="barn(outVertical)">
                                      <p:cBhvr>
                                        <p:cTn id="133" dur="500"/>
                                        <p:tgtEl>
                                          <p:spTgt spid="114">
                                            <p:txEl>
                                              <p:pRg st="0" end="0"/>
                                            </p:txEl>
                                          </p:spTgt>
                                        </p:tgtEl>
                                      </p:cBhvr>
                                    </p:animEffect>
                                  </p:childTnLst>
                                </p:cTn>
                              </p:par>
                            </p:childTnLst>
                          </p:cTn>
                        </p:par>
                        <p:par>
                          <p:cTn id="134" fill="hold">
                            <p:stCondLst>
                              <p:cond delay="14000"/>
                            </p:stCondLst>
                            <p:childTnLst>
                              <p:par>
                                <p:cTn id="135" presetID="21" presetClass="entr" presetSubtype="8" fill="hold" grpId="0" nodeType="after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wheel(8)">
                                      <p:cBhvr>
                                        <p:cTn id="137" dur="500"/>
                                        <p:tgtEl>
                                          <p:spTgt spid="116"/>
                                        </p:tgtEl>
                                      </p:cBhvr>
                                    </p:animEffect>
                                  </p:childTnLst>
                                </p:cTn>
                              </p:par>
                            </p:childTnLst>
                          </p:cTn>
                        </p:par>
                        <p:par>
                          <p:cTn id="138" fill="hold">
                            <p:stCondLst>
                              <p:cond delay="14500"/>
                            </p:stCondLst>
                            <p:childTnLst>
                              <p:par>
                                <p:cTn id="139" presetID="53" presetClass="entr" presetSubtype="0" fill="hold" grpId="0" nodeType="afterEffect">
                                  <p:stCondLst>
                                    <p:cond delay="0"/>
                                  </p:stCondLst>
                                  <p:childTnLst>
                                    <p:set>
                                      <p:cBhvr>
                                        <p:cTn id="140" dur="1" fill="hold">
                                          <p:stCondLst>
                                            <p:cond delay="0"/>
                                          </p:stCondLst>
                                        </p:cTn>
                                        <p:tgtEl>
                                          <p:spTgt spid="115"/>
                                        </p:tgtEl>
                                        <p:attrNameLst>
                                          <p:attrName>style.visibility</p:attrName>
                                        </p:attrNameLst>
                                      </p:cBhvr>
                                      <p:to>
                                        <p:strVal val="visible"/>
                                      </p:to>
                                    </p:set>
                                    <p:anim calcmode="lin" valueType="num">
                                      <p:cBhvr>
                                        <p:cTn id="141" dur="500" fill="hold"/>
                                        <p:tgtEl>
                                          <p:spTgt spid="115"/>
                                        </p:tgtEl>
                                        <p:attrNameLst>
                                          <p:attrName>ppt_w</p:attrName>
                                        </p:attrNameLst>
                                      </p:cBhvr>
                                      <p:tavLst>
                                        <p:tav tm="0">
                                          <p:val>
                                            <p:fltVal val="0"/>
                                          </p:val>
                                        </p:tav>
                                        <p:tav tm="100000">
                                          <p:val>
                                            <p:strVal val="#ppt_w"/>
                                          </p:val>
                                        </p:tav>
                                      </p:tavLst>
                                    </p:anim>
                                    <p:anim calcmode="lin" valueType="num">
                                      <p:cBhvr>
                                        <p:cTn id="142" dur="500" fill="hold"/>
                                        <p:tgtEl>
                                          <p:spTgt spid="115"/>
                                        </p:tgtEl>
                                        <p:attrNameLst>
                                          <p:attrName>ppt_h</p:attrName>
                                        </p:attrNameLst>
                                      </p:cBhvr>
                                      <p:tavLst>
                                        <p:tav tm="0">
                                          <p:val>
                                            <p:fltVal val="0"/>
                                          </p:val>
                                        </p:tav>
                                        <p:tav tm="100000">
                                          <p:val>
                                            <p:strVal val="#ppt_h"/>
                                          </p:val>
                                        </p:tav>
                                      </p:tavLst>
                                    </p:anim>
                                    <p:animEffect transition="in" filter="fade">
                                      <p:cBhvr>
                                        <p:cTn id="143" dur="500"/>
                                        <p:tgtEl>
                                          <p:spTgt spid="115"/>
                                        </p:tgtEl>
                                      </p:cBhvr>
                                    </p:animEffect>
                                  </p:childTnLst>
                                </p:cTn>
                              </p:par>
                            </p:childTnLst>
                          </p:cTn>
                        </p:par>
                        <p:par>
                          <p:cTn id="144" fill="hold">
                            <p:stCondLst>
                              <p:cond delay="15000"/>
                            </p:stCondLst>
                            <p:childTnLst>
                              <p:par>
                                <p:cTn id="145" presetID="22" presetClass="entr" presetSubtype="4" fill="hold" grpId="0" nodeType="after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wipe(down)">
                                      <p:cBhvr>
                                        <p:cTn id="147" dur="500"/>
                                        <p:tgtEl>
                                          <p:spTgt spid="117"/>
                                        </p:tgtEl>
                                      </p:cBhvr>
                                    </p:animEffect>
                                  </p:childTnLst>
                                </p:cTn>
                              </p:par>
                            </p:childTnLst>
                          </p:cTn>
                        </p:par>
                        <p:par>
                          <p:cTn id="148" fill="hold">
                            <p:stCondLst>
                              <p:cond delay="15500"/>
                            </p:stCondLst>
                            <p:childTnLst>
                              <p:par>
                                <p:cTn id="149" presetID="22" presetClass="entr" presetSubtype="1" fill="hold" grpId="0" nodeType="afterEffect">
                                  <p:stCondLst>
                                    <p:cond delay="0"/>
                                  </p:stCondLst>
                                  <p:childTnLst>
                                    <p:set>
                                      <p:cBhvr>
                                        <p:cTn id="150" dur="1" fill="hold">
                                          <p:stCondLst>
                                            <p:cond delay="0"/>
                                          </p:stCondLst>
                                        </p:cTn>
                                        <p:tgtEl>
                                          <p:spTgt spid="118">
                                            <p:txEl>
                                              <p:pRg st="0" end="0"/>
                                            </p:txEl>
                                          </p:spTgt>
                                        </p:tgtEl>
                                        <p:attrNameLst>
                                          <p:attrName>style.visibility</p:attrName>
                                        </p:attrNameLst>
                                      </p:cBhvr>
                                      <p:to>
                                        <p:strVal val="visible"/>
                                      </p:to>
                                    </p:set>
                                    <p:animEffect transition="in" filter="wipe(up)">
                                      <p:cBhvr>
                                        <p:cTn id="151" dur="500"/>
                                        <p:tgtEl>
                                          <p:spTgt spid="118">
                                            <p:txEl>
                                              <p:pRg st="0" end="0"/>
                                            </p:txEl>
                                          </p:spTgt>
                                        </p:tgtEl>
                                      </p:cBhvr>
                                    </p:animEffect>
                                  </p:childTnLst>
                                </p:cTn>
                              </p:par>
                            </p:childTnLst>
                          </p:cTn>
                        </p:par>
                        <p:par>
                          <p:cTn id="152" fill="hold">
                            <p:stCondLst>
                              <p:cond delay="16000"/>
                            </p:stCondLst>
                            <p:childTnLst>
                              <p:par>
                                <p:cTn id="153" presetID="16" presetClass="entr" presetSubtype="37" fill="hold" grpId="0" nodeType="afterEffect">
                                  <p:stCondLst>
                                    <p:cond delay="0"/>
                                  </p:stCondLst>
                                  <p:childTnLst>
                                    <p:set>
                                      <p:cBhvr>
                                        <p:cTn id="154" dur="1" fill="hold">
                                          <p:stCondLst>
                                            <p:cond delay="0"/>
                                          </p:stCondLst>
                                        </p:cTn>
                                        <p:tgtEl>
                                          <p:spTgt spid="119">
                                            <p:txEl>
                                              <p:pRg st="0" end="0"/>
                                            </p:txEl>
                                          </p:spTgt>
                                        </p:tgtEl>
                                        <p:attrNameLst>
                                          <p:attrName>style.visibility</p:attrName>
                                        </p:attrNameLst>
                                      </p:cBhvr>
                                      <p:to>
                                        <p:strVal val="visible"/>
                                      </p:to>
                                    </p:set>
                                    <p:animEffect transition="in" filter="barn(outVertical)">
                                      <p:cBhvr>
                                        <p:cTn id="155" dur="500"/>
                                        <p:tgtEl>
                                          <p:spTgt spid="119">
                                            <p:txEl>
                                              <p:pRg st="0" end="0"/>
                                            </p:txEl>
                                          </p:spTgt>
                                        </p:tgtEl>
                                      </p:cBhvr>
                                    </p:animEffect>
                                  </p:childTnLst>
                                </p:cTn>
                              </p:par>
                            </p:childTnLst>
                          </p:cTn>
                        </p:par>
                        <p:par>
                          <p:cTn id="156" fill="hold">
                            <p:stCondLst>
                              <p:cond delay="16500"/>
                            </p:stCondLst>
                            <p:childTnLst>
                              <p:par>
                                <p:cTn id="157" presetID="21" presetClass="entr" presetSubtype="8" fill="hold" grpId="0" nodeType="after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wheel(8)">
                                      <p:cBhvr>
                                        <p:cTn id="159" dur="500"/>
                                        <p:tgtEl>
                                          <p:spTgt spid="121"/>
                                        </p:tgtEl>
                                      </p:cBhvr>
                                    </p:animEffect>
                                  </p:childTnLst>
                                </p:cTn>
                              </p:par>
                            </p:childTnLst>
                          </p:cTn>
                        </p:par>
                        <p:par>
                          <p:cTn id="160" fill="hold">
                            <p:stCondLst>
                              <p:cond delay="17000"/>
                            </p:stCondLst>
                            <p:childTnLst>
                              <p:par>
                                <p:cTn id="161" presetID="53" presetClass="entr" presetSubtype="0" fill="hold" grpId="0" nodeType="afterEffect">
                                  <p:stCondLst>
                                    <p:cond delay="0"/>
                                  </p:stCondLst>
                                  <p:childTnLst>
                                    <p:set>
                                      <p:cBhvr>
                                        <p:cTn id="162" dur="1" fill="hold">
                                          <p:stCondLst>
                                            <p:cond delay="0"/>
                                          </p:stCondLst>
                                        </p:cTn>
                                        <p:tgtEl>
                                          <p:spTgt spid="120"/>
                                        </p:tgtEl>
                                        <p:attrNameLst>
                                          <p:attrName>style.visibility</p:attrName>
                                        </p:attrNameLst>
                                      </p:cBhvr>
                                      <p:to>
                                        <p:strVal val="visible"/>
                                      </p:to>
                                    </p:set>
                                    <p:anim calcmode="lin" valueType="num">
                                      <p:cBhvr>
                                        <p:cTn id="163" dur="500" fill="hold"/>
                                        <p:tgtEl>
                                          <p:spTgt spid="120"/>
                                        </p:tgtEl>
                                        <p:attrNameLst>
                                          <p:attrName>ppt_w</p:attrName>
                                        </p:attrNameLst>
                                      </p:cBhvr>
                                      <p:tavLst>
                                        <p:tav tm="0">
                                          <p:val>
                                            <p:fltVal val="0"/>
                                          </p:val>
                                        </p:tav>
                                        <p:tav tm="100000">
                                          <p:val>
                                            <p:strVal val="#ppt_w"/>
                                          </p:val>
                                        </p:tav>
                                      </p:tavLst>
                                    </p:anim>
                                    <p:anim calcmode="lin" valueType="num">
                                      <p:cBhvr>
                                        <p:cTn id="164" dur="500" fill="hold"/>
                                        <p:tgtEl>
                                          <p:spTgt spid="120"/>
                                        </p:tgtEl>
                                        <p:attrNameLst>
                                          <p:attrName>ppt_h</p:attrName>
                                        </p:attrNameLst>
                                      </p:cBhvr>
                                      <p:tavLst>
                                        <p:tav tm="0">
                                          <p:val>
                                            <p:fltVal val="0"/>
                                          </p:val>
                                        </p:tav>
                                        <p:tav tm="100000">
                                          <p:val>
                                            <p:strVal val="#ppt_h"/>
                                          </p:val>
                                        </p:tav>
                                      </p:tavLst>
                                    </p:anim>
                                    <p:animEffect transition="in" filter="fade">
                                      <p:cBhvr>
                                        <p:cTn id="165" dur="500"/>
                                        <p:tgtEl>
                                          <p:spTgt spid="120"/>
                                        </p:tgtEl>
                                      </p:cBhvr>
                                    </p:animEffect>
                                  </p:childTnLst>
                                </p:cTn>
                              </p:par>
                            </p:childTnLst>
                          </p:cTn>
                        </p:par>
                        <p:par>
                          <p:cTn id="166" fill="hold">
                            <p:stCondLst>
                              <p:cond delay="17500"/>
                            </p:stCondLst>
                            <p:childTnLst>
                              <p:par>
                                <p:cTn id="167" presetID="22" presetClass="entr" presetSubtype="4" fill="hold" grpId="0" nodeType="after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wipe(down)">
                                      <p:cBhvr>
                                        <p:cTn id="169" dur="500"/>
                                        <p:tgtEl>
                                          <p:spTgt spid="122"/>
                                        </p:tgtEl>
                                      </p:cBhvr>
                                    </p:animEffect>
                                  </p:childTnLst>
                                </p:cTn>
                              </p:par>
                            </p:childTnLst>
                          </p:cTn>
                        </p:par>
                        <p:par>
                          <p:cTn id="170" fill="hold">
                            <p:stCondLst>
                              <p:cond delay="18000"/>
                            </p:stCondLst>
                            <p:childTnLst>
                              <p:par>
                                <p:cTn id="171" presetID="22" presetClass="entr" presetSubtype="1" fill="hold" grpId="0" nodeType="afterEffect">
                                  <p:stCondLst>
                                    <p:cond delay="0"/>
                                  </p:stCondLst>
                                  <p:childTnLst>
                                    <p:set>
                                      <p:cBhvr>
                                        <p:cTn id="172" dur="1" fill="hold">
                                          <p:stCondLst>
                                            <p:cond delay="0"/>
                                          </p:stCondLst>
                                        </p:cTn>
                                        <p:tgtEl>
                                          <p:spTgt spid="123">
                                            <p:txEl>
                                              <p:pRg st="0" end="0"/>
                                            </p:txEl>
                                          </p:spTgt>
                                        </p:tgtEl>
                                        <p:attrNameLst>
                                          <p:attrName>style.visibility</p:attrName>
                                        </p:attrNameLst>
                                      </p:cBhvr>
                                      <p:to>
                                        <p:strVal val="visible"/>
                                      </p:to>
                                    </p:set>
                                    <p:animEffect transition="in" filter="wipe(up)">
                                      <p:cBhvr>
                                        <p:cTn id="173" dur="500"/>
                                        <p:tgtEl>
                                          <p:spTgt spid="123">
                                            <p:txEl>
                                              <p:pRg st="0" end="0"/>
                                            </p:txEl>
                                          </p:spTgt>
                                        </p:tgtEl>
                                      </p:cBhvr>
                                    </p:animEffect>
                                  </p:childTnLst>
                                </p:cTn>
                              </p:par>
                            </p:childTnLst>
                          </p:cTn>
                        </p:par>
                        <p:par>
                          <p:cTn id="174" fill="hold">
                            <p:stCondLst>
                              <p:cond delay="18500"/>
                            </p:stCondLst>
                            <p:childTnLst>
                              <p:par>
                                <p:cTn id="175" presetID="16" presetClass="entr" presetSubtype="37" fill="hold" grpId="0" nodeType="afterEffect">
                                  <p:stCondLst>
                                    <p:cond delay="0"/>
                                  </p:stCondLst>
                                  <p:childTnLst>
                                    <p:set>
                                      <p:cBhvr>
                                        <p:cTn id="176" dur="1" fill="hold">
                                          <p:stCondLst>
                                            <p:cond delay="0"/>
                                          </p:stCondLst>
                                        </p:cTn>
                                        <p:tgtEl>
                                          <p:spTgt spid="124">
                                            <p:txEl>
                                              <p:pRg st="0" end="0"/>
                                            </p:txEl>
                                          </p:spTgt>
                                        </p:tgtEl>
                                        <p:attrNameLst>
                                          <p:attrName>style.visibility</p:attrName>
                                        </p:attrNameLst>
                                      </p:cBhvr>
                                      <p:to>
                                        <p:strVal val="visible"/>
                                      </p:to>
                                    </p:set>
                                    <p:animEffect transition="in" filter="barn(outVertical)">
                                      <p:cBhvr>
                                        <p:cTn id="177" dur="500"/>
                                        <p:tgtEl>
                                          <p:spTgt spid="124">
                                            <p:txEl>
                                              <p:pRg st="0" end="0"/>
                                            </p:txEl>
                                          </p:spTgt>
                                        </p:tgtEl>
                                      </p:cBhvr>
                                    </p:animEffect>
                                  </p:childTnLst>
                                </p:cTn>
                              </p:par>
                            </p:childTnLst>
                          </p:cTn>
                        </p:par>
                        <p:par>
                          <p:cTn id="178" fill="hold">
                            <p:stCondLst>
                              <p:cond delay="19000"/>
                            </p:stCondLst>
                            <p:childTnLst>
                              <p:par>
                                <p:cTn id="179" presetID="21" presetClass="entr" presetSubtype="8" fill="hold" grpId="0" nodeType="after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wheel(8)">
                                      <p:cBhvr>
                                        <p:cTn id="181" dur="500"/>
                                        <p:tgtEl>
                                          <p:spTgt spid="126"/>
                                        </p:tgtEl>
                                      </p:cBhvr>
                                    </p:animEffect>
                                  </p:childTnLst>
                                </p:cTn>
                              </p:par>
                            </p:childTnLst>
                          </p:cTn>
                        </p:par>
                        <p:par>
                          <p:cTn id="182" fill="hold">
                            <p:stCondLst>
                              <p:cond delay="19500"/>
                            </p:stCondLst>
                            <p:childTnLst>
                              <p:par>
                                <p:cTn id="183" presetID="53"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500" fill="hold"/>
                                        <p:tgtEl>
                                          <p:spTgt spid="125"/>
                                        </p:tgtEl>
                                        <p:attrNameLst>
                                          <p:attrName>ppt_w</p:attrName>
                                        </p:attrNameLst>
                                      </p:cBhvr>
                                      <p:tavLst>
                                        <p:tav tm="0">
                                          <p:val>
                                            <p:fltVal val="0"/>
                                          </p:val>
                                        </p:tav>
                                        <p:tav tm="100000">
                                          <p:val>
                                            <p:strVal val="#ppt_w"/>
                                          </p:val>
                                        </p:tav>
                                      </p:tavLst>
                                    </p:anim>
                                    <p:anim calcmode="lin" valueType="num">
                                      <p:cBhvr>
                                        <p:cTn id="186" dur="500" fill="hold"/>
                                        <p:tgtEl>
                                          <p:spTgt spid="125"/>
                                        </p:tgtEl>
                                        <p:attrNameLst>
                                          <p:attrName>ppt_h</p:attrName>
                                        </p:attrNameLst>
                                      </p:cBhvr>
                                      <p:tavLst>
                                        <p:tav tm="0">
                                          <p:val>
                                            <p:fltVal val="0"/>
                                          </p:val>
                                        </p:tav>
                                        <p:tav tm="100000">
                                          <p:val>
                                            <p:strVal val="#ppt_h"/>
                                          </p:val>
                                        </p:tav>
                                      </p:tavLst>
                                    </p:anim>
                                    <p:animEffect transition="in" filter="fade">
                                      <p:cBhvr>
                                        <p:cTn id="187" dur="500"/>
                                        <p:tgtEl>
                                          <p:spTgt spid="125"/>
                                        </p:tgtEl>
                                      </p:cBhvr>
                                    </p:animEffect>
                                  </p:childTnLst>
                                </p:cTn>
                              </p:par>
                            </p:childTnLst>
                          </p:cTn>
                        </p:par>
                        <p:par>
                          <p:cTn id="188" fill="hold">
                            <p:stCondLst>
                              <p:cond delay="20000"/>
                            </p:stCondLst>
                            <p:childTnLst>
                              <p:par>
                                <p:cTn id="189" presetID="22" presetClass="entr" presetSubtype="4"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down)">
                                      <p:cBhvr>
                                        <p:cTn id="191" dur="500"/>
                                        <p:tgtEl>
                                          <p:spTgt spid="127"/>
                                        </p:tgtEl>
                                      </p:cBhvr>
                                    </p:animEffect>
                                  </p:childTnLst>
                                </p:cTn>
                              </p:par>
                            </p:childTnLst>
                          </p:cTn>
                        </p:par>
                        <p:par>
                          <p:cTn id="192" fill="hold">
                            <p:stCondLst>
                              <p:cond delay="20500"/>
                            </p:stCondLst>
                            <p:childTnLst>
                              <p:par>
                                <p:cTn id="193" presetID="22" presetClass="entr" presetSubtype="1" fill="hold" grpId="0" nodeType="afterEffect">
                                  <p:stCondLst>
                                    <p:cond delay="0"/>
                                  </p:stCondLst>
                                  <p:childTnLst>
                                    <p:set>
                                      <p:cBhvr>
                                        <p:cTn id="194" dur="1" fill="hold">
                                          <p:stCondLst>
                                            <p:cond delay="0"/>
                                          </p:stCondLst>
                                        </p:cTn>
                                        <p:tgtEl>
                                          <p:spTgt spid="128">
                                            <p:txEl>
                                              <p:pRg st="0" end="0"/>
                                            </p:txEl>
                                          </p:spTgt>
                                        </p:tgtEl>
                                        <p:attrNameLst>
                                          <p:attrName>style.visibility</p:attrName>
                                        </p:attrNameLst>
                                      </p:cBhvr>
                                      <p:to>
                                        <p:strVal val="visible"/>
                                      </p:to>
                                    </p:set>
                                    <p:animEffect transition="in" filter="wipe(up)">
                                      <p:cBhvr>
                                        <p:cTn id="195" dur="500"/>
                                        <p:tgtEl>
                                          <p:spTgt spid="128">
                                            <p:txEl>
                                              <p:pRg st="0" end="0"/>
                                            </p:txEl>
                                          </p:spTgt>
                                        </p:tgtEl>
                                      </p:cBhvr>
                                    </p:animEffect>
                                  </p:childTnLst>
                                </p:cTn>
                              </p:par>
                            </p:childTnLst>
                          </p:cTn>
                        </p:par>
                        <p:par>
                          <p:cTn id="196" fill="hold">
                            <p:stCondLst>
                              <p:cond delay="21000"/>
                            </p:stCondLst>
                            <p:childTnLst>
                              <p:par>
                                <p:cTn id="197" presetID="16" presetClass="entr" presetSubtype="37" fill="hold" grpId="0" nodeType="afterEffect">
                                  <p:stCondLst>
                                    <p:cond delay="0"/>
                                  </p:stCondLst>
                                  <p:childTnLst>
                                    <p:set>
                                      <p:cBhvr>
                                        <p:cTn id="198" dur="1" fill="hold">
                                          <p:stCondLst>
                                            <p:cond delay="0"/>
                                          </p:stCondLst>
                                        </p:cTn>
                                        <p:tgtEl>
                                          <p:spTgt spid="129">
                                            <p:txEl>
                                              <p:pRg st="0" end="0"/>
                                            </p:txEl>
                                          </p:spTgt>
                                        </p:tgtEl>
                                        <p:attrNameLst>
                                          <p:attrName>style.visibility</p:attrName>
                                        </p:attrNameLst>
                                      </p:cBhvr>
                                      <p:to>
                                        <p:strVal val="visible"/>
                                      </p:to>
                                    </p:set>
                                    <p:animEffect transition="in" filter="barn(outVertical)">
                                      <p:cBhvr>
                                        <p:cTn id="199" dur="500"/>
                                        <p:tgtEl>
                                          <p:spTgt spid="129">
                                            <p:txEl>
                                              <p:pRg st="0" end="0"/>
                                            </p:txEl>
                                          </p:spTgt>
                                        </p:tgtEl>
                                      </p:cBhvr>
                                    </p:animEffect>
                                  </p:childTnLst>
                                </p:cTn>
                              </p:par>
                            </p:childTnLst>
                          </p:cTn>
                        </p:par>
                        <p:par>
                          <p:cTn id="200" fill="hold">
                            <p:stCondLst>
                              <p:cond delay="21500"/>
                            </p:stCondLst>
                            <p:childTnLst>
                              <p:par>
                                <p:cTn id="201" presetID="21" presetClass="entr" presetSubtype="8" fill="hold" grpId="0" nodeType="afterEffect">
                                  <p:stCondLst>
                                    <p:cond delay="0"/>
                                  </p:stCondLst>
                                  <p:childTnLst>
                                    <p:set>
                                      <p:cBhvr>
                                        <p:cTn id="202" dur="1" fill="hold">
                                          <p:stCondLst>
                                            <p:cond delay="0"/>
                                          </p:stCondLst>
                                        </p:cTn>
                                        <p:tgtEl>
                                          <p:spTgt spid="131"/>
                                        </p:tgtEl>
                                        <p:attrNameLst>
                                          <p:attrName>style.visibility</p:attrName>
                                        </p:attrNameLst>
                                      </p:cBhvr>
                                      <p:to>
                                        <p:strVal val="visible"/>
                                      </p:to>
                                    </p:set>
                                    <p:animEffect transition="in" filter="wheel(8)">
                                      <p:cBhvr>
                                        <p:cTn id="203" dur="500"/>
                                        <p:tgtEl>
                                          <p:spTgt spid="131"/>
                                        </p:tgtEl>
                                      </p:cBhvr>
                                    </p:animEffect>
                                  </p:childTnLst>
                                </p:cTn>
                              </p:par>
                            </p:childTnLst>
                          </p:cTn>
                        </p:par>
                        <p:par>
                          <p:cTn id="204" fill="hold">
                            <p:stCondLst>
                              <p:cond delay="22000"/>
                            </p:stCondLst>
                            <p:childTnLst>
                              <p:par>
                                <p:cTn id="205" presetID="53" presetClass="entr" presetSubtype="0" fill="hold" grpId="0" nodeType="afterEffect">
                                  <p:stCondLst>
                                    <p:cond delay="0"/>
                                  </p:stCondLst>
                                  <p:childTnLst>
                                    <p:set>
                                      <p:cBhvr>
                                        <p:cTn id="206" dur="1" fill="hold">
                                          <p:stCondLst>
                                            <p:cond delay="0"/>
                                          </p:stCondLst>
                                        </p:cTn>
                                        <p:tgtEl>
                                          <p:spTgt spid="130"/>
                                        </p:tgtEl>
                                        <p:attrNameLst>
                                          <p:attrName>style.visibility</p:attrName>
                                        </p:attrNameLst>
                                      </p:cBhvr>
                                      <p:to>
                                        <p:strVal val="visible"/>
                                      </p:to>
                                    </p:set>
                                    <p:anim calcmode="lin" valueType="num">
                                      <p:cBhvr>
                                        <p:cTn id="207" dur="500" fill="hold"/>
                                        <p:tgtEl>
                                          <p:spTgt spid="130"/>
                                        </p:tgtEl>
                                        <p:attrNameLst>
                                          <p:attrName>ppt_w</p:attrName>
                                        </p:attrNameLst>
                                      </p:cBhvr>
                                      <p:tavLst>
                                        <p:tav tm="0">
                                          <p:val>
                                            <p:fltVal val="0"/>
                                          </p:val>
                                        </p:tav>
                                        <p:tav tm="100000">
                                          <p:val>
                                            <p:strVal val="#ppt_w"/>
                                          </p:val>
                                        </p:tav>
                                      </p:tavLst>
                                    </p:anim>
                                    <p:anim calcmode="lin" valueType="num">
                                      <p:cBhvr>
                                        <p:cTn id="208" dur="500" fill="hold"/>
                                        <p:tgtEl>
                                          <p:spTgt spid="130"/>
                                        </p:tgtEl>
                                        <p:attrNameLst>
                                          <p:attrName>ppt_h</p:attrName>
                                        </p:attrNameLst>
                                      </p:cBhvr>
                                      <p:tavLst>
                                        <p:tav tm="0">
                                          <p:val>
                                            <p:fltVal val="0"/>
                                          </p:val>
                                        </p:tav>
                                        <p:tav tm="100000">
                                          <p:val>
                                            <p:strVal val="#ppt_h"/>
                                          </p:val>
                                        </p:tav>
                                      </p:tavLst>
                                    </p:anim>
                                    <p:animEffect transition="in" filter="fade">
                                      <p:cBhvr>
                                        <p:cTn id="209" dur="500"/>
                                        <p:tgtEl>
                                          <p:spTgt spid="130"/>
                                        </p:tgtEl>
                                      </p:cBhvr>
                                    </p:animEffect>
                                  </p:childTnLst>
                                </p:cTn>
                              </p:par>
                            </p:childTnLst>
                          </p:cTn>
                        </p:par>
                        <p:par>
                          <p:cTn id="210" fill="hold">
                            <p:stCondLst>
                              <p:cond delay="22500"/>
                            </p:stCondLst>
                            <p:childTnLst>
                              <p:par>
                                <p:cTn id="211" presetID="22" presetClass="entr" presetSubtype="4" fill="hold" grpId="0" nodeType="afterEffect">
                                  <p:stCondLst>
                                    <p:cond delay="0"/>
                                  </p:stCondLst>
                                  <p:childTnLst>
                                    <p:set>
                                      <p:cBhvr>
                                        <p:cTn id="212" dur="1" fill="hold">
                                          <p:stCondLst>
                                            <p:cond delay="0"/>
                                          </p:stCondLst>
                                        </p:cTn>
                                        <p:tgtEl>
                                          <p:spTgt spid="132"/>
                                        </p:tgtEl>
                                        <p:attrNameLst>
                                          <p:attrName>style.visibility</p:attrName>
                                        </p:attrNameLst>
                                      </p:cBhvr>
                                      <p:to>
                                        <p:strVal val="visible"/>
                                      </p:to>
                                    </p:set>
                                    <p:animEffect transition="in" filter="wipe(down)">
                                      <p:cBhvr>
                                        <p:cTn id="213" dur="500"/>
                                        <p:tgtEl>
                                          <p:spTgt spid="132"/>
                                        </p:tgtEl>
                                      </p:cBhvr>
                                    </p:animEffect>
                                  </p:childTnLst>
                                </p:cTn>
                              </p:par>
                            </p:childTnLst>
                          </p:cTn>
                        </p:par>
                        <p:par>
                          <p:cTn id="214" fill="hold">
                            <p:stCondLst>
                              <p:cond delay="23000"/>
                            </p:stCondLst>
                            <p:childTnLst>
                              <p:par>
                                <p:cTn id="215" presetID="22" presetClass="entr" presetSubtype="1" fill="hold" grpId="0" nodeType="afterEffect">
                                  <p:stCondLst>
                                    <p:cond delay="0"/>
                                  </p:stCondLst>
                                  <p:childTnLst>
                                    <p:set>
                                      <p:cBhvr>
                                        <p:cTn id="216" dur="1" fill="hold">
                                          <p:stCondLst>
                                            <p:cond delay="0"/>
                                          </p:stCondLst>
                                        </p:cTn>
                                        <p:tgtEl>
                                          <p:spTgt spid="133">
                                            <p:txEl>
                                              <p:pRg st="0" end="0"/>
                                            </p:txEl>
                                          </p:spTgt>
                                        </p:tgtEl>
                                        <p:attrNameLst>
                                          <p:attrName>style.visibility</p:attrName>
                                        </p:attrNameLst>
                                      </p:cBhvr>
                                      <p:to>
                                        <p:strVal val="visible"/>
                                      </p:to>
                                    </p:set>
                                    <p:animEffect transition="in" filter="wipe(up)">
                                      <p:cBhvr>
                                        <p:cTn id="217" dur="500"/>
                                        <p:tgtEl>
                                          <p:spTgt spid="133">
                                            <p:txEl>
                                              <p:pRg st="0" end="0"/>
                                            </p:txEl>
                                          </p:spTgt>
                                        </p:tgtEl>
                                      </p:cBhvr>
                                    </p:animEffect>
                                  </p:childTnLst>
                                </p:cTn>
                              </p:par>
                            </p:childTnLst>
                          </p:cTn>
                        </p:par>
                        <p:par>
                          <p:cTn id="218" fill="hold">
                            <p:stCondLst>
                              <p:cond delay="23500"/>
                            </p:stCondLst>
                            <p:childTnLst>
                              <p:par>
                                <p:cTn id="219" presetID="16" presetClass="entr" presetSubtype="37" fill="hold" grpId="0" nodeType="afterEffect">
                                  <p:stCondLst>
                                    <p:cond delay="0"/>
                                  </p:stCondLst>
                                  <p:childTnLst>
                                    <p:set>
                                      <p:cBhvr>
                                        <p:cTn id="220" dur="1" fill="hold">
                                          <p:stCondLst>
                                            <p:cond delay="0"/>
                                          </p:stCondLst>
                                        </p:cTn>
                                        <p:tgtEl>
                                          <p:spTgt spid="134">
                                            <p:txEl>
                                              <p:pRg st="0" end="0"/>
                                            </p:txEl>
                                          </p:spTgt>
                                        </p:tgtEl>
                                        <p:attrNameLst>
                                          <p:attrName>style.visibility</p:attrName>
                                        </p:attrNameLst>
                                      </p:cBhvr>
                                      <p:to>
                                        <p:strVal val="visible"/>
                                      </p:to>
                                    </p:set>
                                    <p:animEffect transition="in" filter="barn(outVertical)">
                                      <p:cBhvr>
                                        <p:cTn id="221" dur="500"/>
                                        <p:tgtEl>
                                          <p:spTgt spid="134">
                                            <p:txEl>
                                              <p:pRg st="0" end="0"/>
                                            </p:txEl>
                                          </p:spTgt>
                                        </p:tgtEl>
                                      </p:cBhvr>
                                    </p:animEffect>
                                  </p:childTnLst>
                                </p:cTn>
                              </p:par>
                            </p:childTnLst>
                          </p:cTn>
                        </p:par>
                        <p:par>
                          <p:cTn id="222" fill="hold">
                            <p:stCondLst>
                              <p:cond delay="24000"/>
                            </p:stCondLst>
                            <p:childTnLst>
                              <p:par>
                                <p:cTn id="223" presetID="21" presetClass="entr" presetSubtype="8" fill="hold" grpId="0" nodeType="afterEffect">
                                  <p:stCondLst>
                                    <p:cond delay="0"/>
                                  </p:stCondLst>
                                  <p:childTnLst>
                                    <p:set>
                                      <p:cBhvr>
                                        <p:cTn id="224" dur="1" fill="hold">
                                          <p:stCondLst>
                                            <p:cond delay="0"/>
                                          </p:stCondLst>
                                        </p:cTn>
                                        <p:tgtEl>
                                          <p:spTgt spid="136"/>
                                        </p:tgtEl>
                                        <p:attrNameLst>
                                          <p:attrName>style.visibility</p:attrName>
                                        </p:attrNameLst>
                                      </p:cBhvr>
                                      <p:to>
                                        <p:strVal val="visible"/>
                                      </p:to>
                                    </p:set>
                                    <p:animEffect transition="in" filter="wheel(8)">
                                      <p:cBhvr>
                                        <p:cTn id="225" dur="500"/>
                                        <p:tgtEl>
                                          <p:spTgt spid="136"/>
                                        </p:tgtEl>
                                      </p:cBhvr>
                                    </p:animEffect>
                                  </p:childTnLst>
                                </p:cTn>
                              </p:par>
                            </p:childTnLst>
                          </p:cTn>
                        </p:par>
                        <p:par>
                          <p:cTn id="226" fill="hold">
                            <p:stCondLst>
                              <p:cond delay="24500"/>
                            </p:stCondLst>
                            <p:childTnLst>
                              <p:par>
                                <p:cTn id="227" presetID="53" presetClass="entr" presetSubtype="0" fill="hold" grpId="0" nodeType="afterEffect">
                                  <p:stCondLst>
                                    <p:cond delay="0"/>
                                  </p:stCondLst>
                                  <p:childTnLst>
                                    <p:set>
                                      <p:cBhvr>
                                        <p:cTn id="228" dur="1" fill="hold">
                                          <p:stCondLst>
                                            <p:cond delay="0"/>
                                          </p:stCondLst>
                                        </p:cTn>
                                        <p:tgtEl>
                                          <p:spTgt spid="135"/>
                                        </p:tgtEl>
                                        <p:attrNameLst>
                                          <p:attrName>style.visibility</p:attrName>
                                        </p:attrNameLst>
                                      </p:cBhvr>
                                      <p:to>
                                        <p:strVal val="visible"/>
                                      </p:to>
                                    </p:set>
                                    <p:anim calcmode="lin" valueType="num">
                                      <p:cBhvr>
                                        <p:cTn id="229" dur="500" fill="hold"/>
                                        <p:tgtEl>
                                          <p:spTgt spid="135"/>
                                        </p:tgtEl>
                                        <p:attrNameLst>
                                          <p:attrName>ppt_w</p:attrName>
                                        </p:attrNameLst>
                                      </p:cBhvr>
                                      <p:tavLst>
                                        <p:tav tm="0">
                                          <p:val>
                                            <p:fltVal val="0"/>
                                          </p:val>
                                        </p:tav>
                                        <p:tav tm="100000">
                                          <p:val>
                                            <p:strVal val="#ppt_w"/>
                                          </p:val>
                                        </p:tav>
                                      </p:tavLst>
                                    </p:anim>
                                    <p:anim calcmode="lin" valueType="num">
                                      <p:cBhvr>
                                        <p:cTn id="230" dur="500" fill="hold"/>
                                        <p:tgtEl>
                                          <p:spTgt spid="135"/>
                                        </p:tgtEl>
                                        <p:attrNameLst>
                                          <p:attrName>ppt_h</p:attrName>
                                        </p:attrNameLst>
                                      </p:cBhvr>
                                      <p:tavLst>
                                        <p:tav tm="0">
                                          <p:val>
                                            <p:fltVal val="0"/>
                                          </p:val>
                                        </p:tav>
                                        <p:tav tm="100000">
                                          <p:val>
                                            <p:strVal val="#ppt_h"/>
                                          </p:val>
                                        </p:tav>
                                      </p:tavLst>
                                    </p:anim>
                                    <p:animEffect transition="in" filter="fade">
                                      <p:cBhvr>
                                        <p:cTn id="231" dur="500"/>
                                        <p:tgtEl>
                                          <p:spTgt spid="135"/>
                                        </p:tgtEl>
                                      </p:cBhvr>
                                    </p:animEffect>
                                  </p:childTnLst>
                                </p:cTn>
                              </p:par>
                            </p:childTnLst>
                          </p:cTn>
                        </p:par>
                        <p:par>
                          <p:cTn id="232" fill="hold">
                            <p:stCondLst>
                              <p:cond delay="25000"/>
                            </p:stCondLst>
                            <p:childTnLst>
                              <p:par>
                                <p:cTn id="233" presetID="22" presetClass="entr" presetSubtype="4" fill="hold" grpId="0" nodeType="afterEffect">
                                  <p:stCondLst>
                                    <p:cond delay="0"/>
                                  </p:stCondLst>
                                  <p:childTnLst>
                                    <p:set>
                                      <p:cBhvr>
                                        <p:cTn id="234" dur="1" fill="hold">
                                          <p:stCondLst>
                                            <p:cond delay="0"/>
                                          </p:stCondLst>
                                        </p:cTn>
                                        <p:tgtEl>
                                          <p:spTgt spid="137"/>
                                        </p:tgtEl>
                                        <p:attrNameLst>
                                          <p:attrName>style.visibility</p:attrName>
                                        </p:attrNameLst>
                                      </p:cBhvr>
                                      <p:to>
                                        <p:strVal val="visible"/>
                                      </p:to>
                                    </p:set>
                                    <p:animEffect transition="in" filter="wipe(down)">
                                      <p:cBhvr>
                                        <p:cTn id="235" dur="500"/>
                                        <p:tgtEl>
                                          <p:spTgt spid="137"/>
                                        </p:tgtEl>
                                      </p:cBhvr>
                                    </p:animEffect>
                                  </p:childTnLst>
                                </p:cTn>
                              </p:par>
                            </p:childTnLst>
                          </p:cTn>
                        </p:par>
                        <p:par>
                          <p:cTn id="236" fill="hold">
                            <p:stCondLst>
                              <p:cond delay="25500"/>
                            </p:stCondLst>
                            <p:childTnLst>
                              <p:par>
                                <p:cTn id="237" presetID="22" presetClass="entr" presetSubtype="1" fill="hold" grpId="0" nodeType="afterEffect">
                                  <p:stCondLst>
                                    <p:cond delay="0"/>
                                  </p:stCondLst>
                                  <p:childTnLst>
                                    <p:set>
                                      <p:cBhvr>
                                        <p:cTn id="238" dur="1" fill="hold">
                                          <p:stCondLst>
                                            <p:cond delay="0"/>
                                          </p:stCondLst>
                                        </p:cTn>
                                        <p:tgtEl>
                                          <p:spTgt spid="138">
                                            <p:txEl>
                                              <p:pRg st="0" end="0"/>
                                            </p:txEl>
                                          </p:spTgt>
                                        </p:tgtEl>
                                        <p:attrNameLst>
                                          <p:attrName>style.visibility</p:attrName>
                                        </p:attrNameLst>
                                      </p:cBhvr>
                                      <p:to>
                                        <p:strVal val="visible"/>
                                      </p:to>
                                    </p:set>
                                    <p:animEffect transition="in" filter="wipe(up)">
                                      <p:cBhvr>
                                        <p:cTn id="239" dur="500"/>
                                        <p:tgtEl>
                                          <p:spTgt spid="138">
                                            <p:txEl>
                                              <p:pRg st="0" end="0"/>
                                            </p:txEl>
                                          </p:spTgt>
                                        </p:tgtEl>
                                      </p:cBhvr>
                                    </p:animEffect>
                                  </p:childTnLst>
                                </p:cTn>
                              </p:par>
                            </p:childTnLst>
                          </p:cTn>
                        </p:par>
                        <p:par>
                          <p:cTn id="240" fill="hold">
                            <p:stCondLst>
                              <p:cond delay="26000"/>
                            </p:stCondLst>
                            <p:childTnLst>
                              <p:par>
                                <p:cTn id="241" presetID="16" presetClass="entr" presetSubtype="37" fill="hold" grpId="0" nodeType="afterEffect">
                                  <p:stCondLst>
                                    <p:cond delay="0"/>
                                  </p:stCondLst>
                                  <p:childTnLst>
                                    <p:set>
                                      <p:cBhvr>
                                        <p:cTn id="242" dur="1" fill="hold">
                                          <p:stCondLst>
                                            <p:cond delay="0"/>
                                          </p:stCondLst>
                                        </p:cTn>
                                        <p:tgtEl>
                                          <p:spTgt spid="139">
                                            <p:txEl>
                                              <p:pRg st="0" end="0"/>
                                            </p:txEl>
                                          </p:spTgt>
                                        </p:tgtEl>
                                        <p:attrNameLst>
                                          <p:attrName>style.visibility</p:attrName>
                                        </p:attrNameLst>
                                      </p:cBhvr>
                                      <p:to>
                                        <p:strVal val="visible"/>
                                      </p:to>
                                    </p:set>
                                    <p:animEffect transition="in" filter="barn(outVertical)">
                                      <p:cBhvr>
                                        <p:cTn id="243" dur="500"/>
                                        <p:tgtEl>
                                          <p:spTgt spid="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83" grpId="0" animBg="1"/>
      <p:bldP spid="84" grpId="0" animBg="1"/>
      <p:bldP spid="92" grpId="0" animBg="1"/>
      <p:bldP spid="93" grpId="0" build="p">
        <p:tmplLst>
          <p:tmpl lvl="1">
            <p:tnLst>
              <p:par>
                <p:cTn presetID="22" presetClass="entr" presetSubtype="1"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up)">
                      <p:cBhvr>
                        <p:cTn dur="500"/>
                        <p:tgtEl>
                          <p:spTgt spid="93"/>
                        </p:tgtEl>
                      </p:cBhvr>
                    </p:animEffect>
                  </p:childTnLst>
                </p:cTn>
              </p:par>
            </p:tnLst>
          </p:tmpl>
        </p:tmplLst>
      </p:bldP>
      <p:bldP spid="94" grpId="0" build="p">
        <p:tmplLst>
          <p:tmpl lvl="1">
            <p:tnLst>
              <p:par>
                <p:cTn presetID="16" presetClass="entr" presetSubtype="37"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barn(outVertical)">
                      <p:cBhvr>
                        <p:cTn dur="500"/>
                        <p:tgtEl>
                          <p:spTgt spid="94"/>
                        </p:tgtEl>
                      </p:cBhvr>
                    </p:animEffect>
                  </p:childTnLst>
                </p:cTn>
              </p:par>
            </p:tnLst>
          </p:tmpl>
        </p:tmplLst>
      </p:bldP>
      <p:bldP spid="95" grpId="0" animBg="1"/>
      <p:bldP spid="96" grpId="0" animBg="1"/>
      <p:bldP spid="97" grpId="0" animBg="1"/>
      <p:bldP spid="98" grpId="0" build="p">
        <p:tmplLst>
          <p:tmpl lvl="1">
            <p:tnLst>
              <p:par>
                <p:cTn presetID="22" presetClass="entr" presetSubtype="1"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99" grpId="0" build="p">
        <p:tmplLst>
          <p:tmpl lvl="1">
            <p:tnLst>
              <p:par>
                <p:cTn presetID="16" presetClass="entr" presetSubtype="37"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barn(outVertical)">
                      <p:cBhvr>
                        <p:cTn dur="500"/>
                        <p:tgtEl>
                          <p:spTgt spid="99"/>
                        </p:tgtEl>
                      </p:cBhvr>
                    </p:animEffect>
                  </p:childTnLst>
                </p:cTn>
              </p:par>
            </p:tnLst>
          </p:tmpl>
        </p:tmplLst>
      </p:bldP>
      <p:bldP spid="100" grpId="0" animBg="1"/>
      <p:bldP spid="101" grpId="0" animBg="1"/>
      <p:bldP spid="102" grpId="0" animBg="1"/>
      <p:bldP spid="103" grpId="0" build="p">
        <p:tmplLst>
          <p:tmpl lvl="1">
            <p:tnLst>
              <p:par>
                <p:cTn presetID="22" presetClass="entr" presetSubtype="1"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up)">
                      <p:cBhvr>
                        <p:cTn dur="500"/>
                        <p:tgtEl>
                          <p:spTgt spid="103"/>
                        </p:tgtEl>
                      </p:cBhvr>
                    </p:animEffect>
                  </p:childTnLst>
                </p:cTn>
              </p:par>
            </p:tnLst>
          </p:tmpl>
        </p:tmplLst>
      </p:bldP>
      <p:bldP spid="104" grpId="0" build="p">
        <p:tmplLst>
          <p:tmpl lvl="1">
            <p:tnLst>
              <p:par>
                <p:cTn presetID="16" presetClass="entr" presetSubtype="37"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barn(outVertical)">
                      <p:cBhvr>
                        <p:cTn dur="500"/>
                        <p:tgtEl>
                          <p:spTgt spid="104"/>
                        </p:tgtEl>
                      </p:cBhvr>
                    </p:animEffect>
                  </p:childTnLst>
                </p:cTn>
              </p:par>
            </p:tnLst>
          </p:tmpl>
        </p:tmplLst>
      </p:bldP>
      <p:bldP spid="105" grpId="0" animBg="1"/>
      <p:bldP spid="106" grpId="0" animBg="1"/>
      <p:bldP spid="107" grpId="0" animBg="1"/>
      <p:bldP spid="108" grpId="0" build="p">
        <p:tmplLst>
          <p:tmpl lvl="1">
            <p:tnLst>
              <p:par>
                <p:cTn presetID="22" presetClass="entr" presetSubtype="1"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up)">
                      <p:cBhvr>
                        <p:cTn dur="500"/>
                        <p:tgtEl>
                          <p:spTgt spid="108"/>
                        </p:tgtEl>
                      </p:cBhvr>
                    </p:animEffect>
                  </p:childTnLst>
                </p:cTn>
              </p:par>
            </p:tnLst>
          </p:tmpl>
        </p:tmplLst>
      </p:bldP>
      <p:bldP spid="109" grpId="0" build="p">
        <p:tmplLst>
          <p:tmpl lvl="1">
            <p:tnLst>
              <p:par>
                <p:cTn presetID="16" presetClass="entr" presetSubtype="37"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barn(outVertical)">
                      <p:cBhvr>
                        <p:cTn dur="500"/>
                        <p:tgtEl>
                          <p:spTgt spid="109"/>
                        </p:tgtEl>
                      </p:cBhvr>
                    </p:animEffect>
                  </p:childTnLst>
                </p:cTn>
              </p:par>
            </p:tnLst>
          </p:tmpl>
        </p:tmplLst>
      </p:bldP>
      <p:bldP spid="110" grpId="0" animBg="1"/>
      <p:bldP spid="111" grpId="0" animBg="1"/>
      <p:bldP spid="112" grpId="0" animBg="1"/>
      <p:bldP spid="113" grpId="0" build="p">
        <p:tmplLst>
          <p:tmpl lvl="1">
            <p:tnLst>
              <p:par>
                <p:cTn presetID="22" presetClass="entr" presetSubtype="1"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up)">
                      <p:cBhvr>
                        <p:cTn dur="500"/>
                        <p:tgtEl>
                          <p:spTgt spid="113"/>
                        </p:tgtEl>
                      </p:cBhvr>
                    </p:animEffect>
                  </p:childTnLst>
                </p:cTn>
              </p:par>
            </p:tnLst>
          </p:tmpl>
        </p:tmplLst>
      </p:bldP>
      <p:bldP spid="114" grpId="0" build="p">
        <p:tmplLst>
          <p:tmpl lvl="1">
            <p:tnLst>
              <p:par>
                <p:cTn presetID="16" presetClass="entr" presetSubtype="37"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barn(outVertical)">
                      <p:cBhvr>
                        <p:cTn dur="500"/>
                        <p:tgtEl>
                          <p:spTgt spid="114"/>
                        </p:tgtEl>
                      </p:cBhvr>
                    </p:animEffect>
                  </p:childTnLst>
                </p:cTn>
              </p:par>
            </p:tnLst>
          </p:tmpl>
        </p:tmplLst>
      </p:bldP>
      <p:bldP spid="115" grpId="0" animBg="1"/>
      <p:bldP spid="116" grpId="0" animBg="1"/>
      <p:bldP spid="117" grpId="0" animBg="1"/>
      <p:bldP spid="118" grpId="0" build="p">
        <p:tmplLst>
          <p:tmpl lvl="1">
            <p:tnLst>
              <p:par>
                <p:cTn presetID="22" presetClass="entr" presetSubtype="1"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up)">
                      <p:cBhvr>
                        <p:cTn dur="500"/>
                        <p:tgtEl>
                          <p:spTgt spid="118"/>
                        </p:tgtEl>
                      </p:cBhvr>
                    </p:animEffect>
                  </p:childTnLst>
                </p:cTn>
              </p:par>
            </p:tnLst>
          </p:tmpl>
        </p:tmplLst>
      </p:bldP>
      <p:bldP spid="119" grpId="0" build="p">
        <p:tmplLst>
          <p:tmpl lvl="1">
            <p:tnLst>
              <p:par>
                <p:cTn presetID="16" presetClass="entr" presetSubtype="37"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barn(outVertical)">
                      <p:cBhvr>
                        <p:cTn dur="500"/>
                        <p:tgtEl>
                          <p:spTgt spid="119"/>
                        </p:tgtEl>
                      </p:cBhvr>
                    </p:animEffect>
                  </p:childTnLst>
                </p:cTn>
              </p:par>
            </p:tnLst>
          </p:tmpl>
        </p:tmplLst>
      </p:bldP>
      <p:bldP spid="120" grpId="0" animBg="1"/>
      <p:bldP spid="121" grpId="0" animBg="1"/>
      <p:bldP spid="122" grpId="0" animBg="1"/>
      <p:bldP spid="123" grpId="0" build="p">
        <p:tmplLst>
          <p:tmpl lvl="1">
            <p:tnLst>
              <p:par>
                <p:cTn presetID="22" presetClass="entr" presetSubtype="1"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wipe(up)">
                      <p:cBhvr>
                        <p:cTn dur="500"/>
                        <p:tgtEl>
                          <p:spTgt spid="123"/>
                        </p:tgtEl>
                      </p:cBhvr>
                    </p:animEffect>
                  </p:childTnLst>
                </p:cTn>
              </p:par>
            </p:tnLst>
          </p:tmpl>
        </p:tmplLst>
      </p:bldP>
      <p:bldP spid="124" grpId="0" build="p">
        <p:tmplLst>
          <p:tmpl lvl="1">
            <p:tnLst>
              <p:par>
                <p:cTn presetID="16" presetClass="entr" presetSubtype="37"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Effect transition="in" filter="barn(outVertical)">
                      <p:cBhvr>
                        <p:cTn dur="500"/>
                        <p:tgtEl>
                          <p:spTgt spid="124"/>
                        </p:tgtEl>
                      </p:cBhvr>
                    </p:animEffect>
                  </p:childTnLst>
                </p:cTn>
              </p:par>
            </p:tnLst>
          </p:tmpl>
        </p:tmplLst>
      </p:bldP>
      <p:bldP spid="125" grpId="0" animBg="1"/>
      <p:bldP spid="126" grpId="0" animBg="1"/>
      <p:bldP spid="127" grpId="0" animBg="1"/>
      <p:bldP spid="128" grpId="0" build="p">
        <p:tmplLst>
          <p:tmpl lvl="1">
            <p:tnLst>
              <p:par>
                <p:cTn presetID="22" presetClass="entr" presetSubtype="1"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wipe(up)">
                      <p:cBhvr>
                        <p:cTn dur="500"/>
                        <p:tgtEl>
                          <p:spTgt spid="128"/>
                        </p:tgtEl>
                      </p:cBhvr>
                    </p:animEffect>
                  </p:childTnLst>
                </p:cTn>
              </p:par>
            </p:tnLst>
          </p:tmpl>
        </p:tmplLst>
      </p:bldP>
      <p:bldP spid="129" grpId="0" build="p">
        <p:tmplLst>
          <p:tmpl lvl="1">
            <p:tnLst>
              <p:par>
                <p:cTn presetID="16" presetClass="entr" presetSubtype="37"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barn(outVertical)">
                      <p:cBhvr>
                        <p:cTn dur="500"/>
                        <p:tgtEl>
                          <p:spTgt spid="129"/>
                        </p:tgtEl>
                      </p:cBhvr>
                    </p:animEffect>
                  </p:childTnLst>
                </p:cTn>
              </p:par>
            </p:tnLst>
          </p:tmpl>
        </p:tmplLst>
      </p:bldP>
      <p:bldP spid="130" grpId="0" animBg="1"/>
      <p:bldP spid="131" grpId="0" animBg="1"/>
      <p:bldP spid="132" grpId="0" animBg="1"/>
      <p:bldP spid="133" grpId="0" build="p">
        <p:tmplLst>
          <p:tmpl lvl="1">
            <p:tnLst>
              <p:par>
                <p:cTn presetID="22" presetClass="entr" presetSubtype="1"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wipe(up)">
                      <p:cBhvr>
                        <p:cTn dur="500"/>
                        <p:tgtEl>
                          <p:spTgt spid="133"/>
                        </p:tgtEl>
                      </p:cBhvr>
                    </p:animEffect>
                  </p:childTnLst>
                </p:cTn>
              </p:par>
            </p:tnLst>
          </p:tmpl>
        </p:tmplLst>
      </p:bldP>
      <p:bldP spid="134" grpId="0" build="p">
        <p:tmplLst>
          <p:tmpl lvl="1">
            <p:tnLst>
              <p:par>
                <p:cTn presetID="16" presetClass="entr" presetSubtype="37"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Effect transition="in" filter="barn(outVertical)">
                      <p:cBhvr>
                        <p:cTn dur="500"/>
                        <p:tgtEl>
                          <p:spTgt spid="134"/>
                        </p:tgtEl>
                      </p:cBhvr>
                    </p:animEffect>
                  </p:childTnLst>
                </p:cTn>
              </p:par>
            </p:tnLst>
          </p:tmpl>
        </p:tmplLst>
      </p:bldP>
      <p:bldP spid="135" grpId="0" animBg="1"/>
      <p:bldP spid="136" grpId="0" animBg="1"/>
      <p:bldP spid="137" grpId="0" animBg="1"/>
      <p:bldP spid="138" grpId="0" build="p">
        <p:tmplLst>
          <p:tmpl lvl="1">
            <p:tnLst>
              <p:par>
                <p:cTn presetID="22" presetClass="entr" presetSubtype="1" fill="hold" nodeType="afterEffect">
                  <p:stCondLst>
                    <p:cond delay="0"/>
                  </p:stCondLst>
                  <p:childTnLst>
                    <p:set>
                      <p:cBhvr>
                        <p:cTn dur="1" fill="hold">
                          <p:stCondLst>
                            <p:cond delay="0"/>
                          </p:stCondLst>
                        </p:cTn>
                        <p:tgtEl>
                          <p:spTgt spid="138"/>
                        </p:tgtEl>
                        <p:attrNameLst>
                          <p:attrName>style.visibility</p:attrName>
                        </p:attrNameLst>
                      </p:cBhvr>
                      <p:to>
                        <p:strVal val="visible"/>
                      </p:to>
                    </p:set>
                    <p:animEffect transition="in" filter="wipe(up)">
                      <p:cBhvr>
                        <p:cTn dur="500"/>
                        <p:tgtEl>
                          <p:spTgt spid="138"/>
                        </p:tgtEl>
                      </p:cBhvr>
                    </p:animEffect>
                  </p:childTnLst>
                </p:cTn>
              </p:par>
            </p:tnLst>
          </p:tmpl>
        </p:tmplLst>
      </p:bldP>
      <p:bldP spid="139" grpId="0" build="p">
        <p:tmplLst>
          <p:tmpl lvl="1">
            <p:tnLst>
              <p:par>
                <p:cTn presetID="16" presetClass="entr" presetSubtype="37"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Effect transition="in" filter="barn(outVertical)">
                      <p:cBhvr>
                        <p:cTn dur="500"/>
                        <p:tgtEl>
                          <p:spTgt spid="139"/>
                        </p:tgtEl>
                      </p:cBhvr>
                    </p:animEffect>
                  </p:childTnLst>
                </p:cTn>
              </p:par>
            </p:tnLst>
          </p:tmpl>
        </p:tmplLst>
      </p:bldP>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7" name="Round Same Side Corner Rectangle 16"/>
          <p:cNvSpPr/>
          <p:nvPr userDrawn="1"/>
        </p:nvSpPr>
        <p:spPr>
          <a:xfrm rot="5400000">
            <a:off x="2664584" y="398550"/>
            <a:ext cx="1179576" cy="2476506"/>
          </a:xfrm>
          <a:prstGeom prst="round2SameRect">
            <a:avLst>
              <a:gd name="adj1" fmla="val 381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7"/>
          <p:cNvSpPr>
            <a:spLocks noGrp="1"/>
          </p:cNvSpPr>
          <p:nvPr>
            <p:ph type="pic" sz="quarter" idx="25" hasCustomPrompt="1"/>
          </p:nvPr>
        </p:nvSpPr>
        <p:spPr>
          <a:xfrm>
            <a:off x="748031" y="1107973"/>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6" hasCustomPrompt="1"/>
          </p:nvPr>
        </p:nvSpPr>
        <p:spPr>
          <a:xfrm>
            <a:off x="2150946" y="1152526"/>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26" name="Text Placeholder 3"/>
          <p:cNvSpPr>
            <a:spLocks noGrp="1"/>
          </p:cNvSpPr>
          <p:nvPr>
            <p:ph type="body" sz="half" idx="27" hasCustomPrompt="1"/>
          </p:nvPr>
        </p:nvSpPr>
        <p:spPr>
          <a:xfrm>
            <a:off x="2150946" y="1562200"/>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30" name="Text Placeholder 3"/>
          <p:cNvSpPr>
            <a:spLocks noGrp="1"/>
          </p:cNvSpPr>
          <p:nvPr>
            <p:ph type="body" sz="half" idx="43" hasCustomPrompt="1"/>
          </p:nvPr>
        </p:nvSpPr>
        <p:spPr>
          <a:xfrm>
            <a:off x="2150946" y="1362075"/>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1" name="Rectangle 40"/>
          <p:cNvSpPr/>
          <p:nvPr userDrawn="1"/>
        </p:nvSpPr>
        <p:spPr>
          <a:xfrm>
            <a:off x="678181" y="1047697"/>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 Same Side Corner Rectangle 41"/>
          <p:cNvSpPr/>
          <p:nvPr userDrawn="1"/>
        </p:nvSpPr>
        <p:spPr>
          <a:xfrm rot="5400000">
            <a:off x="6596503" y="398550"/>
            <a:ext cx="1179576" cy="2476506"/>
          </a:xfrm>
          <a:prstGeom prst="round2SameRect">
            <a:avLst>
              <a:gd name="adj1" fmla="val 381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7"/>
          <p:cNvSpPr>
            <a:spLocks noGrp="1"/>
          </p:cNvSpPr>
          <p:nvPr>
            <p:ph type="pic" sz="quarter" idx="44" hasCustomPrompt="1"/>
          </p:nvPr>
        </p:nvSpPr>
        <p:spPr>
          <a:xfrm>
            <a:off x="4679950" y="1107973"/>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45" hasCustomPrompt="1"/>
          </p:nvPr>
        </p:nvSpPr>
        <p:spPr>
          <a:xfrm>
            <a:off x="6082865" y="1152526"/>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9" name="Text Placeholder 3"/>
          <p:cNvSpPr>
            <a:spLocks noGrp="1"/>
          </p:cNvSpPr>
          <p:nvPr>
            <p:ph type="body" sz="half" idx="46" hasCustomPrompt="1"/>
          </p:nvPr>
        </p:nvSpPr>
        <p:spPr>
          <a:xfrm>
            <a:off x="6082865" y="1562200"/>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50" name="Text Placeholder 3"/>
          <p:cNvSpPr>
            <a:spLocks noGrp="1"/>
          </p:cNvSpPr>
          <p:nvPr>
            <p:ph type="body" sz="half" idx="47" hasCustomPrompt="1"/>
          </p:nvPr>
        </p:nvSpPr>
        <p:spPr>
          <a:xfrm>
            <a:off x="6082865" y="1362075"/>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1" name="Rectangle 50"/>
          <p:cNvSpPr/>
          <p:nvPr userDrawn="1"/>
        </p:nvSpPr>
        <p:spPr>
          <a:xfrm>
            <a:off x="4610100" y="1047697"/>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 Same Side Corner Rectangle 51"/>
          <p:cNvSpPr/>
          <p:nvPr userDrawn="1"/>
        </p:nvSpPr>
        <p:spPr>
          <a:xfrm rot="16200000" flipH="1">
            <a:off x="1345690" y="1637535"/>
            <a:ext cx="1179576" cy="2476506"/>
          </a:xfrm>
          <a:prstGeom prst="round2SameRect">
            <a:avLst>
              <a:gd name="adj1" fmla="val 381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7"/>
          <p:cNvSpPr>
            <a:spLocks noGrp="1"/>
          </p:cNvSpPr>
          <p:nvPr>
            <p:ph type="pic" sz="quarter" idx="48" hasCustomPrompt="1"/>
          </p:nvPr>
        </p:nvSpPr>
        <p:spPr>
          <a:xfrm>
            <a:off x="3243581" y="2346958"/>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9" hasCustomPrompt="1"/>
          </p:nvPr>
        </p:nvSpPr>
        <p:spPr>
          <a:xfrm>
            <a:off x="832052" y="2391511"/>
            <a:ext cx="2232460" cy="203200"/>
          </a:xfrm>
          <a:prstGeom prst="rect">
            <a:avLst/>
          </a:prstGeom>
        </p:spPr>
        <p:txBody>
          <a:bodyPr wrap="square" lIns="0" tIns="0" rIns="0" bIns="0" anchor="ctr">
            <a:noAutofit/>
          </a:bodyPr>
          <a:lstStyle>
            <a:lvl1pPr marL="0" indent="0" algn="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5" name="Text Placeholder 3"/>
          <p:cNvSpPr>
            <a:spLocks noGrp="1"/>
          </p:cNvSpPr>
          <p:nvPr>
            <p:ph type="body" sz="half" idx="50" hasCustomPrompt="1"/>
          </p:nvPr>
        </p:nvSpPr>
        <p:spPr>
          <a:xfrm>
            <a:off x="832052" y="2801185"/>
            <a:ext cx="2232459" cy="572235"/>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56" name="Text Placeholder 3"/>
          <p:cNvSpPr>
            <a:spLocks noGrp="1"/>
          </p:cNvSpPr>
          <p:nvPr>
            <p:ph type="body" sz="half" idx="51" hasCustomPrompt="1"/>
          </p:nvPr>
        </p:nvSpPr>
        <p:spPr>
          <a:xfrm>
            <a:off x="832052" y="2601060"/>
            <a:ext cx="2232460" cy="189613"/>
          </a:xfrm>
          <a:prstGeom prst="rect">
            <a:avLst/>
          </a:prstGeom>
        </p:spPr>
        <p:txBody>
          <a:bodyPr wrap="square" lIns="0" tIns="0" rIns="0" bIns="0" anchor="ctr">
            <a:noAutofit/>
          </a:bodyPr>
          <a:lstStyle>
            <a:lvl1pPr marL="0" indent="0" algn="r">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7" name="Rectangle 56"/>
          <p:cNvSpPr/>
          <p:nvPr userDrawn="1"/>
        </p:nvSpPr>
        <p:spPr>
          <a:xfrm>
            <a:off x="3173731" y="2286682"/>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 Same Side Corner Rectangle 57"/>
          <p:cNvSpPr/>
          <p:nvPr userDrawn="1"/>
        </p:nvSpPr>
        <p:spPr>
          <a:xfrm rot="16200000" flipH="1">
            <a:off x="5277615" y="1637535"/>
            <a:ext cx="1179576" cy="2476506"/>
          </a:xfrm>
          <a:prstGeom prst="round2SameRect">
            <a:avLst>
              <a:gd name="adj1" fmla="val 3813"/>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7"/>
          <p:cNvSpPr>
            <a:spLocks noGrp="1"/>
          </p:cNvSpPr>
          <p:nvPr>
            <p:ph type="pic" sz="quarter" idx="52" hasCustomPrompt="1"/>
          </p:nvPr>
        </p:nvSpPr>
        <p:spPr>
          <a:xfrm>
            <a:off x="7175506" y="2346958"/>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60" name="Text Placeholder 3"/>
          <p:cNvSpPr>
            <a:spLocks noGrp="1"/>
          </p:cNvSpPr>
          <p:nvPr>
            <p:ph type="body" sz="half" idx="53" hasCustomPrompt="1"/>
          </p:nvPr>
        </p:nvSpPr>
        <p:spPr>
          <a:xfrm>
            <a:off x="4763977" y="2391511"/>
            <a:ext cx="2232460" cy="203200"/>
          </a:xfrm>
          <a:prstGeom prst="rect">
            <a:avLst/>
          </a:prstGeom>
        </p:spPr>
        <p:txBody>
          <a:bodyPr wrap="square" lIns="0" tIns="0" rIns="0" bIns="0" anchor="ctr">
            <a:noAutofit/>
          </a:bodyPr>
          <a:lstStyle>
            <a:lvl1pPr marL="0" indent="0" algn="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1" name="Text Placeholder 3"/>
          <p:cNvSpPr>
            <a:spLocks noGrp="1"/>
          </p:cNvSpPr>
          <p:nvPr>
            <p:ph type="body" sz="half" idx="54" hasCustomPrompt="1"/>
          </p:nvPr>
        </p:nvSpPr>
        <p:spPr>
          <a:xfrm>
            <a:off x="4763977" y="2801185"/>
            <a:ext cx="2232459" cy="572235"/>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62" name="Text Placeholder 3"/>
          <p:cNvSpPr>
            <a:spLocks noGrp="1"/>
          </p:cNvSpPr>
          <p:nvPr>
            <p:ph type="body" sz="half" idx="55" hasCustomPrompt="1"/>
          </p:nvPr>
        </p:nvSpPr>
        <p:spPr>
          <a:xfrm>
            <a:off x="4763977" y="2601060"/>
            <a:ext cx="2232460" cy="189613"/>
          </a:xfrm>
          <a:prstGeom prst="rect">
            <a:avLst/>
          </a:prstGeom>
        </p:spPr>
        <p:txBody>
          <a:bodyPr wrap="square" lIns="0" tIns="0" rIns="0" bIns="0" anchor="ctr">
            <a:noAutofit/>
          </a:bodyPr>
          <a:lstStyle>
            <a:lvl1pPr marL="0" indent="0" algn="r">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3" name="Rectangle 62"/>
          <p:cNvSpPr/>
          <p:nvPr userDrawn="1"/>
        </p:nvSpPr>
        <p:spPr>
          <a:xfrm>
            <a:off x="7105656" y="2286682"/>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 Same Side Corner Rectangle 63"/>
          <p:cNvSpPr/>
          <p:nvPr userDrawn="1"/>
        </p:nvSpPr>
        <p:spPr>
          <a:xfrm rot="5400000">
            <a:off x="2664584" y="2885311"/>
            <a:ext cx="1179576" cy="2476506"/>
          </a:xfrm>
          <a:prstGeom prst="round2SameRect">
            <a:avLst>
              <a:gd name="adj1" fmla="val 3813"/>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7"/>
          <p:cNvSpPr>
            <a:spLocks noGrp="1"/>
          </p:cNvSpPr>
          <p:nvPr>
            <p:ph type="pic" sz="quarter" idx="56" hasCustomPrompt="1"/>
          </p:nvPr>
        </p:nvSpPr>
        <p:spPr>
          <a:xfrm>
            <a:off x="748031" y="359473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66" name="Text Placeholder 3"/>
          <p:cNvSpPr>
            <a:spLocks noGrp="1"/>
          </p:cNvSpPr>
          <p:nvPr>
            <p:ph type="body" sz="half" idx="57" hasCustomPrompt="1"/>
          </p:nvPr>
        </p:nvSpPr>
        <p:spPr>
          <a:xfrm>
            <a:off x="2150946" y="3639287"/>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7" name="Text Placeholder 3"/>
          <p:cNvSpPr>
            <a:spLocks noGrp="1"/>
          </p:cNvSpPr>
          <p:nvPr>
            <p:ph type="body" sz="half" idx="58" hasCustomPrompt="1"/>
          </p:nvPr>
        </p:nvSpPr>
        <p:spPr>
          <a:xfrm>
            <a:off x="2150946" y="4048961"/>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68" name="Text Placeholder 3"/>
          <p:cNvSpPr>
            <a:spLocks noGrp="1"/>
          </p:cNvSpPr>
          <p:nvPr>
            <p:ph type="body" sz="half" idx="59" hasCustomPrompt="1"/>
          </p:nvPr>
        </p:nvSpPr>
        <p:spPr>
          <a:xfrm>
            <a:off x="2150946" y="3848836"/>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9" name="Rectangle 68"/>
          <p:cNvSpPr/>
          <p:nvPr userDrawn="1"/>
        </p:nvSpPr>
        <p:spPr>
          <a:xfrm>
            <a:off x="678181" y="3534458"/>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 Same Side Corner Rectangle 69"/>
          <p:cNvSpPr/>
          <p:nvPr userDrawn="1"/>
        </p:nvSpPr>
        <p:spPr>
          <a:xfrm rot="5400000">
            <a:off x="6596503" y="2885311"/>
            <a:ext cx="1179576" cy="2476506"/>
          </a:xfrm>
          <a:prstGeom prst="round2SameRect">
            <a:avLst>
              <a:gd name="adj1" fmla="val 381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Picture Placeholder 7"/>
          <p:cNvSpPr>
            <a:spLocks noGrp="1"/>
          </p:cNvSpPr>
          <p:nvPr>
            <p:ph type="pic" sz="quarter" idx="60" hasCustomPrompt="1"/>
          </p:nvPr>
        </p:nvSpPr>
        <p:spPr>
          <a:xfrm>
            <a:off x="4679950" y="359473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61" hasCustomPrompt="1"/>
          </p:nvPr>
        </p:nvSpPr>
        <p:spPr>
          <a:xfrm>
            <a:off x="6082865" y="3639287"/>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3" name="Text Placeholder 3"/>
          <p:cNvSpPr>
            <a:spLocks noGrp="1"/>
          </p:cNvSpPr>
          <p:nvPr>
            <p:ph type="body" sz="half" idx="62" hasCustomPrompt="1"/>
          </p:nvPr>
        </p:nvSpPr>
        <p:spPr>
          <a:xfrm>
            <a:off x="6082865" y="4048961"/>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74" name="Text Placeholder 3"/>
          <p:cNvSpPr>
            <a:spLocks noGrp="1"/>
          </p:cNvSpPr>
          <p:nvPr>
            <p:ph type="body" sz="half" idx="63" hasCustomPrompt="1"/>
          </p:nvPr>
        </p:nvSpPr>
        <p:spPr>
          <a:xfrm>
            <a:off x="6082865" y="3848836"/>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5" name="Rectangle 84"/>
          <p:cNvSpPr/>
          <p:nvPr userDrawn="1"/>
        </p:nvSpPr>
        <p:spPr>
          <a:xfrm>
            <a:off x="4610100" y="3534458"/>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86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wipe(left)">
                                      <p:cBhvr>
                                        <p:cTn id="31" dur="500"/>
                                        <p:tgtEl>
                                          <p:spTgt spid="25">
                                            <p:txEl>
                                              <p:pRg st="0" end="0"/>
                                            </p:tx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500"/>
                                        <p:tgtEl>
                                          <p:spTgt spid="26">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left)">
                                      <p:cBhvr>
                                        <p:cTn id="59" dur="500"/>
                                        <p:tgtEl>
                                          <p:spTgt spid="48">
                                            <p:txEl>
                                              <p:pRg st="0" end="0"/>
                                            </p:txEl>
                                          </p:spTgt>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50">
                                            <p:txEl>
                                              <p:pRg st="0" end="0"/>
                                            </p:txEl>
                                          </p:spTgt>
                                        </p:tgtEl>
                                        <p:attrNameLst>
                                          <p:attrName>style.visibility</p:attrName>
                                        </p:attrNameLst>
                                      </p:cBhvr>
                                      <p:to>
                                        <p:strVal val="visible"/>
                                      </p:to>
                                    </p:set>
                                    <p:animEffect transition="in" filter="wipe(left)">
                                      <p:cBhvr>
                                        <p:cTn id="63" dur="500"/>
                                        <p:tgtEl>
                                          <p:spTgt spid="50">
                                            <p:txEl>
                                              <p:pRg st="0" end="0"/>
                                            </p:txEl>
                                          </p:spTgt>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9">
                                            <p:txEl>
                                              <p:pRg st="0" end="0"/>
                                            </p:txEl>
                                          </p:spTgt>
                                        </p:tgtEl>
                                        <p:attrNameLst>
                                          <p:attrName>style.visibility</p:attrName>
                                        </p:attrNameLst>
                                      </p:cBhvr>
                                      <p:to>
                                        <p:strVal val="visible"/>
                                      </p:to>
                                    </p:set>
                                    <p:animEffect transition="in" filter="wipe(left)">
                                      <p:cBhvr>
                                        <p:cTn id="67" dur="500"/>
                                        <p:tgtEl>
                                          <p:spTgt spid="49">
                                            <p:txEl>
                                              <p:pRg st="0" end="0"/>
                                            </p:txEl>
                                          </p:spTgt>
                                        </p:tgtEl>
                                      </p:cBhvr>
                                    </p:animEffect>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p:cTn id="71" dur="500" fill="hold"/>
                                        <p:tgtEl>
                                          <p:spTgt spid="57"/>
                                        </p:tgtEl>
                                        <p:attrNameLst>
                                          <p:attrName>ppt_w</p:attrName>
                                        </p:attrNameLst>
                                      </p:cBhvr>
                                      <p:tavLst>
                                        <p:tav tm="0">
                                          <p:val>
                                            <p:fltVal val="0"/>
                                          </p:val>
                                        </p:tav>
                                        <p:tav tm="100000">
                                          <p:val>
                                            <p:strVal val="#ppt_w"/>
                                          </p:val>
                                        </p:tav>
                                      </p:tavLst>
                                    </p:anim>
                                    <p:anim calcmode="lin" valueType="num">
                                      <p:cBhvr>
                                        <p:cTn id="72" dur="500" fill="hold"/>
                                        <p:tgtEl>
                                          <p:spTgt spid="57"/>
                                        </p:tgtEl>
                                        <p:attrNameLst>
                                          <p:attrName>ppt_h</p:attrName>
                                        </p:attrNameLst>
                                      </p:cBhvr>
                                      <p:tavLst>
                                        <p:tav tm="0">
                                          <p:val>
                                            <p:fltVal val="0"/>
                                          </p:val>
                                        </p:tav>
                                        <p:tav tm="100000">
                                          <p:val>
                                            <p:strVal val="#ppt_h"/>
                                          </p:val>
                                        </p:tav>
                                      </p:tavLst>
                                    </p:anim>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Effect transition="in" filter="fade">
                                      <p:cBhvr>
                                        <p:cTn id="79" dur="500"/>
                                        <p:tgtEl>
                                          <p:spTgt spid="53"/>
                                        </p:tgtEl>
                                      </p:cBhvr>
                                    </p:animEffect>
                                  </p:childTnLst>
                                </p:cTn>
                              </p:par>
                            </p:childTnLst>
                          </p:cTn>
                        </p:par>
                        <p:par>
                          <p:cTn id="80" fill="hold">
                            <p:stCondLst>
                              <p:cond delay="8000"/>
                            </p:stCondLst>
                            <p:childTnLst>
                              <p:par>
                                <p:cTn id="81" presetID="22" presetClass="entr" presetSubtype="2"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right)">
                                      <p:cBhvr>
                                        <p:cTn id="83" dur="500"/>
                                        <p:tgtEl>
                                          <p:spTgt spid="52"/>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wipe(right)">
                                      <p:cBhvr>
                                        <p:cTn id="87" dur="500"/>
                                        <p:tgtEl>
                                          <p:spTgt spid="54">
                                            <p:txEl>
                                              <p:pRg st="0" end="0"/>
                                            </p:txEl>
                                          </p:spTgt>
                                        </p:tgtEl>
                                      </p:cBhvr>
                                    </p:animEffect>
                                  </p:childTnLst>
                                </p:cTn>
                              </p:par>
                            </p:childTnLst>
                          </p:cTn>
                        </p:par>
                        <p:par>
                          <p:cTn id="88" fill="hold">
                            <p:stCondLst>
                              <p:cond delay="9000"/>
                            </p:stCondLst>
                            <p:childTnLst>
                              <p:par>
                                <p:cTn id="89" presetID="22" presetClass="entr" presetSubtype="2" fill="hold" grpId="0" nodeType="afterEffect">
                                  <p:stCondLst>
                                    <p:cond delay="0"/>
                                  </p:st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right)">
                                      <p:cBhvr>
                                        <p:cTn id="91" dur="500"/>
                                        <p:tgtEl>
                                          <p:spTgt spid="56">
                                            <p:txEl>
                                              <p:pRg st="0" end="0"/>
                                            </p:txEl>
                                          </p:spTgt>
                                        </p:tgtEl>
                                      </p:cBhvr>
                                    </p:animEffect>
                                  </p:childTnLst>
                                </p:cTn>
                              </p:par>
                            </p:childTnLst>
                          </p:cTn>
                        </p:par>
                        <p:par>
                          <p:cTn id="92" fill="hold">
                            <p:stCondLst>
                              <p:cond delay="9500"/>
                            </p:stCondLst>
                            <p:childTnLst>
                              <p:par>
                                <p:cTn id="93" presetID="22" presetClass="entr" presetSubtype="2" fill="hold" grpId="0" nodeType="afterEffect">
                                  <p:stCondLst>
                                    <p:cond delay="0"/>
                                  </p:stCondLst>
                                  <p:childTnLst>
                                    <p:set>
                                      <p:cBhvr>
                                        <p:cTn id="94" dur="1" fill="hold">
                                          <p:stCondLst>
                                            <p:cond delay="0"/>
                                          </p:stCondLst>
                                        </p:cTn>
                                        <p:tgtEl>
                                          <p:spTgt spid="55">
                                            <p:txEl>
                                              <p:pRg st="0" end="0"/>
                                            </p:txEl>
                                          </p:spTgt>
                                        </p:tgtEl>
                                        <p:attrNameLst>
                                          <p:attrName>style.visibility</p:attrName>
                                        </p:attrNameLst>
                                      </p:cBhvr>
                                      <p:to>
                                        <p:strVal val="visible"/>
                                      </p:to>
                                    </p:set>
                                    <p:animEffect transition="in" filter="wipe(right)">
                                      <p:cBhvr>
                                        <p:cTn id="95" dur="500"/>
                                        <p:tgtEl>
                                          <p:spTgt spid="55">
                                            <p:txEl>
                                              <p:pRg st="0" end="0"/>
                                            </p:txEl>
                                          </p:spTgt>
                                        </p:tgtEl>
                                      </p:cBhvr>
                                    </p:animEffect>
                                  </p:childTnLst>
                                </p:cTn>
                              </p:par>
                            </p:childTnLst>
                          </p:cTn>
                        </p:par>
                        <p:par>
                          <p:cTn id="96" fill="hold">
                            <p:stCondLst>
                              <p:cond delay="10000"/>
                            </p:stCondLst>
                            <p:childTnLst>
                              <p:par>
                                <p:cTn id="97" presetID="53" presetClass="entr" presetSubtype="0"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p:cTn id="99" dur="500" fill="hold"/>
                                        <p:tgtEl>
                                          <p:spTgt spid="63"/>
                                        </p:tgtEl>
                                        <p:attrNameLst>
                                          <p:attrName>ppt_w</p:attrName>
                                        </p:attrNameLst>
                                      </p:cBhvr>
                                      <p:tavLst>
                                        <p:tav tm="0">
                                          <p:val>
                                            <p:fltVal val="0"/>
                                          </p:val>
                                        </p:tav>
                                        <p:tav tm="100000">
                                          <p:val>
                                            <p:strVal val="#ppt_w"/>
                                          </p:val>
                                        </p:tav>
                                      </p:tavLst>
                                    </p:anim>
                                    <p:anim calcmode="lin" valueType="num">
                                      <p:cBhvr>
                                        <p:cTn id="100" dur="500" fill="hold"/>
                                        <p:tgtEl>
                                          <p:spTgt spid="63"/>
                                        </p:tgtEl>
                                        <p:attrNameLst>
                                          <p:attrName>ppt_h</p:attrName>
                                        </p:attrNameLst>
                                      </p:cBhvr>
                                      <p:tavLst>
                                        <p:tav tm="0">
                                          <p:val>
                                            <p:fltVal val="0"/>
                                          </p:val>
                                        </p:tav>
                                        <p:tav tm="100000">
                                          <p:val>
                                            <p:strVal val="#ppt_h"/>
                                          </p:val>
                                        </p:tav>
                                      </p:tavLst>
                                    </p:anim>
                                    <p:animEffect transition="in" filter="fade">
                                      <p:cBhvr>
                                        <p:cTn id="101" dur="500"/>
                                        <p:tgtEl>
                                          <p:spTgt spid="63"/>
                                        </p:tgtEl>
                                      </p:cBhvr>
                                    </p:animEffect>
                                  </p:childTnLst>
                                </p:cTn>
                              </p:par>
                            </p:childTnLst>
                          </p:cTn>
                        </p:par>
                        <p:par>
                          <p:cTn id="102" fill="hold">
                            <p:stCondLst>
                              <p:cond delay="10500"/>
                            </p:stCondLst>
                            <p:childTnLst>
                              <p:par>
                                <p:cTn id="103" presetID="53"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500" fill="hold"/>
                                        <p:tgtEl>
                                          <p:spTgt spid="59"/>
                                        </p:tgtEl>
                                        <p:attrNameLst>
                                          <p:attrName>ppt_w</p:attrName>
                                        </p:attrNameLst>
                                      </p:cBhvr>
                                      <p:tavLst>
                                        <p:tav tm="0">
                                          <p:val>
                                            <p:fltVal val="0"/>
                                          </p:val>
                                        </p:tav>
                                        <p:tav tm="100000">
                                          <p:val>
                                            <p:strVal val="#ppt_w"/>
                                          </p:val>
                                        </p:tav>
                                      </p:tavLst>
                                    </p:anim>
                                    <p:anim calcmode="lin" valueType="num">
                                      <p:cBhvr>
                                        <p:cTn id="106" dur="500" fill="hold"/>
                                        <p:tgtEl>
                                          <p:spTgt spid="59"/>
                                        </p:tgtEl>
                                        <p:attrNameLst>
                                          <p:attrName>ppt_h</p:attrName>
                                        </p:attrNameLst>
                                      </p:cBhvr>
                                      <p:tavLst>
                                        <p:tav tm="0">
                                          <p:val>
                                            <p:fltVal val="0"/>
                                          </p:val>
                                        </p:tav>
                                        <p:tav tm="100000">
                                          <p:val>
                                            <p:strVal val="#ppt_h"/>
                                          </p:val>
                                        </p:tav>
                                      </p:tavLst>
                                    </p:anim>
                                    <p:animEffect transition="in" filter="fade">
                                      <p:cBhvr>
                                        <p:cTn id="107" dur="500"/>
                                        <p:tgtEl>
                                          <p:spTgt spid="59"/>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right)">
                                      <p:cBhvr>
                                        <p:cTn id="111" dur="500"/>
                                        <p:tgtEl>
                                          <p:spTgt spid="58"/>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wipe(right)">
                                      <p:cBhvr>
                                        <p:cTn id="115" dur="500"/>
                                        <p:tgtEl>
                                          <p:spTgt spid="60">
                                            <p:txEl>
                                              <p:pRg st="0" end="0"/>
                                            </p:txEl>
                                          </p:spTgt>
                                        </p:tgtEl>
                                      </p:cBhvr>
                                    </p:animEffect>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2">
                                            <p:txEl>
                                              <p:pRg st="0" end="0"/>
                                            </p:txEl>
                                          </p:spTgt>
                                        </p:tgtEl>
                                        <p:attrNameLst>
                                          <p:attrName>style.visibility</p:attrName>
                                        </p:attrNameLst>
                                      </p:cBhvr>
                                      <p:to>
                                        <p:strVal val="visible"/>
                                      </p:to>
                                    </p:set>
                                    <p:animEffect transition="in" filter="wipe(right)">
                                      <p:cBhvr>
                                        <p:cTn id="119" dur="500"/>
                                        <p:tgtEl>
                                          <p:spTgt spid="62">
                                            <p:txEl>
                                              <p:pRg st="0" end="0"/>
                                            </p:txEl>
                                          </p:spTgt>
                                        </p:tgtEl>
                                      </p:cBhvr>
                                    </p:animEffect>
                                  </p:childTnLst>
                                </p:cTn>
                              </p:par>
                            </p:childTnLst>
                          </p:cTn>
                        </p:par>
                        <p:par>
                          <p:cTn id="120" fill="hold">
                            <p:stCondLst>
                              <p:cond delay="12500"/>
                            </p:stCondLst>
                            <p:childTnLst>
                              <p:par>
                                <p:cTn id="121" presetID="22" presetClass="entr" presetSubtype="2" fill="hold" grpId="0" nodeType="afterEffect">
                                  <p:stCondLst>
                                    <p:cond delay="0"/>
                                  </p:stCondLst>
                                  <p:childTnLst>
                                    <p:set>
                                      <p:cBhvr>
                                        <p:cTn id="122" dur="1" fill="hold">
                                          <p:stCondLst>
                                            <p:cond delay="0"/>
                                          </p:stCondLst>
                                        </p:cTn>
                                        <p:tgtEl>
                                          <p:spTgt spid="61">
                                            <p:txEl>
                                              <p:pRg st="0" end="0"/>
                                            </p:txEl>
                                          </p:spTgt>
                                        </p:tgtEl>
                                        <p:attrNameLst>
                                          <p:attrName>style.visibility</p:attrName>
                                        </p:attrNameLst>
                                      </p:cBhvr>
                                      <p:to>
                                        <p:strVal val="visible"/>
                                      </p:to>
                                    </p:set>
                                    <p:animEffect transition="in" filter="wipe(right)">
                                      <p:cBhvr>
                                        <p:cTn id="123" dur="500"/>
                                        <p:tgtEl>
                                          <p:spTgt spid="61">
                                            <p:txEl>
                                              <p:pRg st="0" end="0"/>
                                            </p:txEl>
                                          </p:spTgt>
                                        </p:tgtEl>
                                      </p:cBhvr>
                                    </p:animEffect>
                                  </p:childTnLst>
                                </p:cTn>
                              </p:par>
                            </p:childTnLst>
                          </p:cTn>
                        </p:par>
                        <p:par>
                          <p:cTn id="124" fill="hold">
                            <p:stCondLst>
                              <p:cond delay="13000"/>
                            </p:stCondLst>
                            <p:childTnLst>
                              <p:par>
                                <p:cTn id="125" presetID="53" presetClass="entr" presetSubtype="0" fill="hold" grpId="0" nodeType="after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par>
                          <p:cTn id="130" fill="hold">
                            <p:stCondLst>
                              <p:cond delay="13500"/>
                            </p:stCondLst>
                            <p:childTnLst>
                              <p:par>
                                <p:cTn id="131" presetID="53" presetClass="entr" presetSubtype="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Effect transition="in" filter="fade">
                                      <p:cBhvr>
                                        <p:cTn id="135" dur="500"/>
                                        <p:tgtEl>
                                          <p:spTgt spid="65"/>
                                        </p:tgtEl>
                                      </p:cBhvr>
                                    </p:animEffect>
                                  </p:childTnLst>
                                </p:cTn>
                              </p:par>
                            </p:childTnLst>
                          </p:cTn>
                        </p:par>
                        <p:par>
                          <p:cTn id="136" fill="hold">
                            <p:stCondLst>
                              <p:cond delay="14000"/>
                            </p:stCondLst>
                            <p:childTnLst>
                              <p:par>
                                <p:cTn id="137" presetID="22" presetClass="entr" presetSubtype="8" fill="hold" grpId="0" nodeType="after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4500"/>
                            </p:stCondLst>
                            <p:childTnLst>
                              <p:par>
                                <p:cTn id="141" presetID="22" presetClass="entr" presetSubtype="8" fill="hold" grpId="0" nodeType="afterEffect">
                                  <p:stCondLst>
                                    <p:cond delay="0"/>
                                  </p:stCondLst>
                                  <p:childTnLst>
                                    <p:set>
                                      <p:cBhvr>
                                        <p:cTn id="142" dur="1" fill="hold">
                                          <p:stCondLst>
                                            <p:cond delay="0"/>
                                          </p:stCondLst>
                                        </p:cTn>
                                        <p:tgtEl>
                                          <p:spTgt spid="66">
                                            <p:txEl>
                                              <p:pRg st="0" end="0"/>
                                            </p:txEl>
                                          </p:spTgt>
                                        </p:tgtEl>
                                        <p:attrNameLst>
                                          <p:attrName>style.visibility</p:attrName>
                                        </p:attrNameLst>
                                      </p:cBhvr>
                                      <p:to>
                                        <p:strVal val="visible"/>
                                      </p:to>
                                    </p:set>
                                    <p:animEffect transition="in" filter="wipe(left)">
                                      <p:cBhvr>
                                        <p:cTn id="143" dur="500"/>
                                        <p:tgtEl>
                                          <p:spTgt spid="66">
                                            <p:txEl>
                                              <p:pRg st="0" end="0"/>
                                            </p:txEl>
                                          </p:spTgt>
                                        </p:tgtEl>
                                      </p:cBhvr>
                                    </p:animEffect>
                                  </p:childTnLst>
                                </p:cTn>
                              </p:par>
                            </p:childTnLst>
                          </p:cTn>
                        </p:par>
                        <p:par>
                          <p:cTn id="144" fill="hold">
                            <p:stCondLst>
                              <p:cond delay="15000"/>
                            </p:stCondLst>
                            <p:childTnLst>
                              <p:par>
                                <p:cTn id="145" presetID="22" presetClass="entr" presetSubtype="8" fill="hold" grpId="0" nodeType="afterEffect">
                                  <p:stCondLst>
                                    <p:cond delay="0"/>
                                  </p:stCondLst>
                                  <p:childTnLst>
                                    <p:set>
                                      <p:cBhvr>
                                        <p:cTn id="146" dur="1" fill="hold">
                                          <p:stCondLst>
                                            <p:cond delay="0"/>
                                          </p:stCondLst>
                                        </p:cTn>
                                        <p:tgtEl>
                                          <p:spTgt spid="68">
                                            <p:txEl>
                                              <p:pRg st="0" end="0"/>
                                            </p:txEl>
                                          </p:spTgt>
                                        </p:tgtEl>
                                        <p:attrNameLst>
                                          <p:attrName>style.visibility</p:attrName>
                                        </p:attrNameLst>
                                      </p:cBhvr>
                                      <p:to>
                                        <p:strVal val="visible"/>
                                      </p:to>
                                    </p:set>
                                    <p:animEffect transition="in" filter="wipe(left)">
                                      <p:cBhvr>
                                        <p:cTn id="147" dur="500"/>
                                        <p:tgtEl>
                                          <p:spTgt spid="68">
                                            <p:txEl>
                                              <p:pRg st="0" end="0"/>
                                            </p:txEl>
                                          </p:spTgt>
                                        </p:tgtEl>
                                      </p:cBhvr>
                                    </p:animEffect>
                                  </p:childTnLst>
                                </p:cTn>
                              </p:par>
                            </p:childTnLst>
                          </p:cTn>
                        </p:par>
                        <p:par>
                          <p:cTn id="148" fill="hold">
                            <p:stCondLst>
                              <p:cond delay="15500"/>
                            </p:stCondLst>
                            <p:childTnLst>
                              <p:par>
                                <p:cTn id="149" presetID="22" presetClass="entr" presetSubtype="8" fill="hold" grpId="0" nodeType="afterEffect">
                                  <p:stCondLst>
                                    <p:cond delay="0"/>
                                  </p:stCondLst>
                                  <p:childTnLst>
                                    <p:set>
                                      <p:cBhvr>
                                        <p:cTn id="150" dur="1" fill="hold">
                                          <p:stCondLst>
                                            <p:cond delay="0"/>
                                          </p:stCondLst>
                                        </p:cTn>
                                        <p:tgtEl>
                                          <p:spTgt spid="67">
                                            <p:txEl>
                                              <p:pRg st="0" end="0"/>
                                            </p:txEl>
                                          </p:spTgt>
                                        </p:tgtEl>
                                        <p:attrNameLst>
                                          <p:attrName>style.visibility</p:attrName>
                                        </p:attrNameLst>
                                      </p:cBhvr>
                                      <p:to>
                                        <p:strVal val="visible"/>
                                      </p:to>
                                    </p:set>
                                    <p:animEffect transition="in" filter="wipe(left)">
                                      <p:cBhvr>
                                        <p:cTn id="151" dur="500"/>
                                        <p:tgtEl>
                                          <p:spTgt spid="67">
                                            <p:txEl>
                                              <p:pRg st="0" end="0"/>
                                            </p:txEl>
                                          </p:spTgt>
                                        </p:tgtEl>
                                      </p:cBhvr>
                                    </p:animEffect>
                                  </p:childTnLst>
                                </p:cTn>
                              </p:par>
                            </p:childTnLst>
                          </p:cTn>
                        </p:par>
                        <p:par>
                          <p:cTn id="152" fill="hold">
                            <p:stCondLst>
                              <p:cond delay="16000"/>
                            </p:stCondLst>
                            <p:childTnLst>
                              <p:par>
                                <p:cTn id="153" presetID="53" presetClass="entr" presetSubtype="0" fill="hold" grpId="0" nodeType="afterEffect">
                                  <p:stCondLst>
                                    <p:cond delay="0"/>
                                  </p:stCondLst>
                                  <p:childTnLst>
                                    <p:set>
                                      <p:cBhvr>
                                        <p:cTn id="154" dur="1" fill="hold">
                                          <p:stCondLst>
                                            <p:cond delay="0"/>
                                          </p:stCondLst>
                                        </p:cTn>
                                        <p:tgtEl>
                                          <p:spTgt spid="85"/>
                                        </p:tgtEl>
                                        <p:attrNameLst>
                                          <p:attrName>style.visibility</p:attrName>
                                        </p:attrNameLst>
                                      </p:cBhvr>
                                      <p:to>
                                        <p:strVal val="visible"/>
                                      </p:to>
                                    </p:set>
                                    <p:anim calcmode="lin" valueType="num">
                                      <p:cBhvr>
                                        <p:cTn id="155" dur="500" fill="hold"/>
                                        <p:tgtEl>
                                          <p:spTgt spid="85"/>
                                        </p:tgtEl>
                                        <p:attrNameLst>
                                          <p:attrName>ppt_w</p:attrName>
                                        </p:attrNameLst>
                                      </p:cBhvr>
                                      <p:tavLst>
                                        <p:tav tm="0">
                                          <p:val>
                                            <p:fltVal val="0"/>
                                          </p:val>
                                        </p:tav>
                                        <p:tav tm="100000">
                                          <p:val>
                                            <p:strVal val="#ppt_w"/>
                                          </p:val>
                                        </p:tav>
                                      </p:tavLst>
                                    </p:anim>
                                    <p:anim calcmode="lin" valueType="num">
                                      <p:cBhvr>
                                        <p:cTn id="156" dur="500" fill="hold"/>
                                        <p:tgtEl>
                                          <p:spTgt spid="85"/>
                                        </p:tgtEl>
                                        <p:attrNameLst>
                                          <p:attrName>ppt_h</p:attrName>
                                        </p:attrNameLst>
                                      </p:cBhvr>
                                      <p:tavLst>
                                        <p:tav tm="0">
                                          <p:val>
                                            <p:fltVal val="0"/>
                                          </p:val>
                                        </p:tav>
                                        <p:tav tm="100000">
                                          <p:val>
                                            <p:strVal val="#ppt_h"/>
                                          </p:val>
                                        </p:tav>
                                      </p:tavLst>
                                    </p:anim>
                                    <p:animEffect transition="in" filter="fade">
                                      <p:cBhvr>
                                        <p:cTn id="157" dur="500"/>
                                        <p:tgtEl>
                                          <p:spTgt spid="8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500" fill="hold"/>
                                        <p:tgtEl>
                                          <p:spTgt spid="71"/>
                                        </p:tgtEl>
                                        <p:attrNameLst>
                                          <p:attrName>ppt_w</p:attrName>
                                        </p:attrNameLst>
                                      </p:cBhvr>
                                      <p:tavLst>
                                        <p:tav tm="0">
                                          <p:val>
                                            <p:fltVal val="0"/>
                                          </p:val>
                                        </p:tav>
                                        <p:tav tm="100000">
                                          <p:val>
                                            <p:strVal val="#ppt_w"/>
                                          </p:val>
                                        </p:tav>
                                      </p:tavLst>
                                    </p:anim>
                                    <p:anim calcmode="lin" valueType="num">
                                      <p:cBhvr>
                                        <p:cTn id="162" dur="500" fill="hold"/>
                                        <p:tgtEl>
                                          <p:spTgt spid="71"/>
                                        </p:tgtEl>
                                        <p:attrNameLst>
                                          <p:attrName>ppt_h</p:attrName>
                                        </p:attrNameLst>
                                      </p:cBhvr>
                                      <p:tavLst>
                                        <p:tav tm="0">
                                          <p:val>
                                            <p:fltVal val="0"/>
                                          </p:val>
                                        </p:tav>
                                        <p:tav tm="100000">
                                          <p:val>
                                            <p:strVal val="#ppt_h"/>
                                          </p:val>
                                        </p:tav>
                                      </p:tavLst>
                                    </p:anim>
                                    <p:animEffect transition="in" filter="fade">
                                      <p:cBhvr>
                                        <p:cTn id="163" dur="500"/>
                                        <p:tgtEl>
                                          <p:spTgt spid="71"/>
                                        </p:tgtEl>
                                      </p:cBhvr>
                                    </p:animEffect>
                                  </p:childTnLst>
                                </p:cTn>
                              </p:par>
                            </p:childTnLst>
                          </p:cTn>
                        </p:par>
                        <p:par>
                          <p:cTn id="164" fill="hold">
                            <p:stCondLst>
                              <p:cond delay="17000"/>
                            </p:stCondLst>
                            <p:childTnLst>
                              <p:par>
                                <p:cTn id="165" presetID="22" presetClass="entr" presetSubtype="8" fill="hold" grpId="0" nodeType="after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par>
                          <p:cTn id="168" fill="hold">
                            <p:stCondLst>
                              <p:cond delay="17500"/>
                            </p:stCondLst>
                            <p:childTnLst>
                              <p:par>
                                <p:cTn id="169" presetID="22" presetClass="entr" presetSubtype="8" fill="hold" grpId="0" nodeType="afterEffect">
                                  <p:stCondLst>
                                    <p:cond delay="0"/>
                                  </p:stCondLst>
                                  <p:childTnLst>
                                    <p:set>
                                      <p:cBhvr>
                                        <p:cTn id="170" dur="1" fill="hold">
                                          <p:stCondLst>
                                            <p:cond delay="0"/>
                                          </p:stCondLst>
                                        </p:cTn>
                                        <p:tgtEl>
                                          <p:spTgt spid="72">
                                            <p:txEl>
                                              <p:pRg st="0" end="0"/>
                                            </p:txEl>
                                          </p:spTgt>
                                        </p:tgtEl>
                                        <p:attrNameLst>
                                          <p:attrName>style.visibility</p:attrName>
                                        </p:attrNameLst>
                                      </p:cBhvr>
                                      <p:to>
                                        <p:strVal val="visible"/>
                                      </p:to>
                                    </p:set>
                                    <p:animEffect transition="in" filter="wipe(left)">
                                      <p:cBhvr>
                                        <p:cTn id="171" dur="500"/>
                                        <p:tgtEl>
                                          <p:spTgt spid="72">
                                            <p:txEl>
                                              <p:pRg st="0" end="0"/>
                                            </p:txEl>
                                          </p:spTgt>
                                        </p:tgtEl>
                                      </p:cBhvr>
                                    </p:animEffect>
                                  </p:childTnLst>
                                </p:cTn>
                              </p:par>
                            </p:childTnLst>
                          </p:cTn>
                        </p:par>
                        <p:par>
                          <p:cTn id="172" fill="hold">
                            <p:stCondLst>
                              <p:cond delay="18000"/>
                            </p:stCondLst>
                            <p:childTnLst>
                              <p:par>
                                <p:cTn id="173" presetID="22" presetClass="entr" presetSubtype="8" fill="hold" grpId="0" nodeType="afterEffect">
                                  <p:stCondLst>
                                    <p:cond delay="0"/>
                                  </p:stCondLst>
                                  <p:childTnLst>
                                    <p:set>
                                      <p:cBhvr>
                                        <p:cTn id="174" dur="1" fill="hold">
                                          <p:stCondLst>
                                            <p:cond delay="0"/>
                                          </p:stCondLst>
                                        </p:cTn>
                                        <p:tgtEl>
                                          <p:spTgt spid="74">
                                            <p:txEl>
                                              <p:pRg st="0" end="0"/>
                                            </p:txEl>
                                          </p:spTgt>
                                        </p:tgtEl>
                                        <p:attrNameLst>
                                          <p:attrName>style.visibility</p:attrName>
                                        </p:attrNameLst>
                                      </p:cBhvr>
                                      <p:to>
                                        <p:strVal val="visible"/>
                                      </p:to>
                                    </p:set>
                                    <p:animEffect transition="in" filter="wipe(left)">
                                      <p:cBhvr>
                                        <p:cTn id="175" dur="500"/>
                                        <p:tgtEl>
                                          <p:spTgt spid="74">
                                            <p:txEl>
                                              <p:pRg st="0" end="0"/>
                                            </p:txEl>
                                          </p:spTgt>
                                        </p:tgtEl>
                                      </p:cBhvr>
                                    </p:animEffect>
                                  </p:childTnLst>
                                </p:cTn>
                              </p:par>
                            </p:childTnLst>
                          </p:cTn>
                        </p:par>
                        <p:par>
                          <p:cTn id="176" fill="hold">
                            <p:stCondLst>
                              <p:cond delay="18500"/>
                            </p:stCondLst>
                            <p:childTnLst>
                              <p:par>
                                <p:cTn id="177" presetID="22" presetClass="entr" presetSubtype="8" fill="hold" grpId="0" nodeType="afterEffect">
                                  <p:stCondLst>
                                    <p:cond delay="0"/>
                                  </p:stCondLst>
                                  <p:childTnLst>
                                    <p:set>
                                      <p:cBhvr>
                                        <p:cTn id="178" dur="1" fill="hold">
                                          <p:stCondLst>
                                            <p:cond delay="0"/>
                                          </p:stCondLst>
                                        </p:cTn>
                                        <p:tgtEl>
                                          <p:spTgt spid="73">
                                            <p:txEl>
                                              <p:pRg st="0" end="0"/>
                                            </p:txEl>
                                          </p:spTgt>
                                        </p:tgtEl>
                                        <p:attrNameLst>
                                          <p:attrName>style.visibility</p:attrName>
                                        </p:attrNameLst>
                                      </p:cBhvr>
                                      <p:to>
                                        <p:strVal val="visible"/>
                                      </p:to>
                                    </p:set>
                                    <p:animEffect transition="in" filter="wipe(left)">
                                      <p:cBhvr>
                                        <p:cTn id="17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41" grpId="0" animBg="1"/>
      <p:bldP spid="42" grpId="0" animBg="1"/>
      <p:bldP spid="43" grpId="0" animBg="1"/>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animBg="1"/>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build="p">
        <p:tmplLst>
          <p:tmpl lvl="1">
            <p:tnLst>
              <p:par>
                <p:cTn presetID="22" presetClass="entr" presetSubtype="2"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right)">
                      <p:cBhvr>
                        <p:cTn dur="500"/>
                        <p:tgtEl>
                          <p:spTgt spid="56"/>
                        </p:tgtEl>
                      </p:cBhvr>
                    </p:animEffect>
                  </p:childTnLst>
                </p:cTn>
              </p:par>
            </p:tnLst>
          </p:tmpl>
        </p:tmplLst>
      </p:bldP>
      <p:bldP spid="57" grpId="0" animBg="1"/>
      <p:bldP spid="58" grpId="0" animBg="1"/>
      <p:bldP spid="59" grpId="0" animBg="1"/>
      <p:bldP spid="60" grpId="0" build="p">
        <p:tmplLst>
          <p:tmpl lvl="1">
            <p:tnLst>
              <p:par>
                <p:cTn presetID="22" presetClass="entr" presetSubtype="2"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right)">
                      <p:cBhvr>
                        <p:cTn dur="500"/>
                        <p:tgtEl>
                          <p:spTgt spid="60"/>
                        </p:tgtEl>
                      </p:cBhvr>
                    </p:animEffect>
                  </p:childTnLst>
                </p:cTn>
              </p:par>
            </p:tnLst>
          </p:tmpl>
        </p:tmplLst>
      </p:bldP>
      <p:bldP spid="61" grpId="0" build="p">
        <p:tmplLst>
          <p:tmpl lvl="1">
            <p:tnLst>
              <p:par>
                <p:cTn presetID="22" presetClass="entr" presetSubtype="2"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500"/>
                        <p:tgtEl>
                          <p:spTgt spid="61"/>
                        </p:tgtEl>
                      </p:cBhvr>
                    </p:animEffect>
                  </p:childTnLst>
                </p:cTn>
              </p:par>
            </p:tnLst>
          </p:tmpl>
        </p:tmplLst>
      </p:bldP>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64" grpId="0" animBg="1"/>
      <p:bldP spid="65" grpId="0" animBg="1"/>
      <p:bldP spid="66" grpId="0" build="p">
        <p:tmplLst>
          <p:tmpl lvl="1">
            <p:tnLst>
              <p:par>
                <p:cTn presetID="22" presetClass="entr" presetSubtype="8"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2" presetClass="entr" presetSubtype="8"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85"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7" name="Rectangle 16"/>
          <p:cNvSpPr/>
          <p:nvPr userDrawn="1"/>
        </p:nvSpPr>
        <p:spPr>
          <a:xfrm>
            <a:off x="1985416" y="1224976"/>
            <a:ext cx="2586584" cy="1778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7"/>
          <p:cNvSpPr>
            <a:spLocks noGrp="1"/>
          </p:cNvSpPr>
          <p:nvPr>
            <p:ph type="pic" sz="quarter" idx="25" hasCustomPrompt="1"/>
          </p:nvPr>
        </p:nvSpPr>
        <p:spPr>
          <a:xfrm>
            <a:off x="-1" y="1224976"/>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083571" y="1480568"/>
            <a:ext cx="2390275" cy="292987"/>
          </a:xfrm>
          <a:prstGeom prst="rect">
            <a:avLst/>
          </a:prstGeom>
        </p:spPr>
        <p:txBody>
          <a:bodyPr wrap="square" lIns="0" tIns="0" rIns="0" bIns="0" anchor="ctr">
            <a:noAutofit/>
          </a:bodyPr>
          <a:lstStyle>
            <a:lvl1pPr marL="0" indent="0" algn="l">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33" name="Text Placeholder 3"/>
          <p:cNvSpPr>
            <a:spLocks noGrp="1"/>
          </p:cNvSpPr>
          <p:nvPr>
            <p:ph type="body" sz="half" idx="28" hasCustomPrompt="1"/>
          </p:nvPr>
        </p:nvSpPr>
        <p:spPr>
          <a:xfrm>
            <a:off x="2083571" y="2058791"/>
            <a:ext cx="2390275" cy="760609"/>
          </a:xfrm>
          <a:prstGeom prst="rect">
            <a:avLst/>
          </a:prstGeom>
        </p:spPr>
        <p:txBody>
          <a:bodyPr wrap="square" lIns="0" tIns="0" rIns="0" bIns="0" anchor="t">
            <a:noAutofit/>
          </a:bodyPr>
          <a:lstStyle>
            <a:lvl1pPr marL="0" indent="0" algn="l">
              <a:buNone/>
              <a:defRPr sz="1100" b="0" baseline="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083571" y="1764030"/>
            <a:ext cx="2390275" cy="292987"/>
          </a:xfrm>
          <a:prstGeom prst="rect">
            <a:avLst/>
          </a:prstGeom>
        </p:spPr>
        <p:txBody>
          <a:bodyPr wrap="square" lIns="0" tIns="0" rIns="0" bIns="0" anchor="ctr">
            <a:noAutofit/>
          </a:bodyPr>
          <a:lstStyle>
            <a:lvl1pPr marL="0" indent="0" algn="l">
              <a:buNone/>
              <a:defRPr sz="1200" b="1" baseline="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0" name="Rectangle 49"/>
          <p:cNvSpPr/>
          <p:nvPr userDrawn="1"/>
        </p:nvSpPr>
        <p:spPr>
          <a:xfrm>
            <a:off x="6557417" y="1224976"/>
            <a:ext cx="2586584" cy="1778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Picture Placeholder 7"/>
          <p:cNvSpPr>
            <a:spLocks noGrp="1"/>
          </p:cNvSpPr>
          <p:nvPr>
            <p:ph type="pic" sz="quarter" idx="30" hasCustomPrompt="1"/>
          </p:nvPr>
        </p:nvSpPr>
        <p:spPr>
          <a:xfrm>
            <a:off x="4572000" y="1224976"/>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69" name="Text Placeholder 3"/>
          <p:cNvSpPr>
            <a:spLocks noGrp="1"/>
          </p:cNvSpPr>
          <p:nvPr>
            <p:ph type="body" sz="half" idx="31" hasCustomPrompt="1"/>
          </p:nvPr>
        </p:nvSpPr>
        <p:spPr>
          <a:xfrm>
            <a:off x="6655572" y="1480568"/>
            <a:ext cx="2390275" cy="292987"/>
          </a:xfrm>
          <a:prstGeom prst="rect">
            <a:avLst/>
          </a:prstGeom>
        </p:spPr>
        <p:txBody>
          <a:bodyPr wrap="square" lIns="0" tIns="0" rIns="0" bIns="0" anchor="ctr">
            <a:noAutofit/>
          </a:bodyPr>
          <a:lstStyle>
            <a:lvl1pPr marL="0" indent="0" algn="l">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0" name="Text Placeholder 3"/>
          <p:cNvSpPr>
            <a:spLocks noGrp="1"/>
          </p:cNvSpPr>
          <p:nvPr>
            <p:ph type="body" sz="half" idx="32" hasCustomPrompt="1"/>
          </p:nvPr>
        </p:nvSpPr>
        <p:spPr>
          <a:xfrm>
            <a:off x="6655572" y="2058791"/>
            <a:ext cx="2390275" cy="760609"/>
          </a:xfrm>
          <a:prstGeom prst="rect">
            <a:avLst/>
          </a:prstGeom>
        </p:spPr>
        <p:txBody>
          <a:bodyPr wrap="square" lIns="0" tIns="0" rIns="0" bIns="0" anchor="t">
            <a:noAutofit/>
          </a:bodyPr>
          <a:lstStyle>
            <a:lvl1pPr marL="0" indent="0" algn="l">
              <a:buNone/>
              <a:defRPr sz="1100" b="0" baseline="0">
                <a:solidFill>
                  <a:schemeClr val="accent3">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1" name="Text Placeholder 3"/>
          <p:cNvSpPr>
            <a:spLocks noGrp="1"/>
          </p:cNvSpPr>
          <p:nvPr>
            <p:ph type="body" sz="half" idx="33" hasCustomPrompt="1"/>
          </p:nvPr>
        </p:nvSpPr>
        <p:spPr>
          <a:xfrm>
            <a:off x="6655572" y="1764030"/>
            <a:ext cx="2390275" cy="292987"/>
          </a:xfrm>
          <a:prstGeom prst="rect">
            <a:avLst/>
          </a:prstGeom>
        </p:spPr>
        <p:txBody>
          <a:bodyPr wrap="square" lIns="0" tIns="0" rIns="0" bIns="0" anchor="ctr">
            <a:noAutofit/>
          </a:bodyPr>
          <a:lstStyle>
            <a:lvl1pPr marL="0" indent="0" algn="l">
              <a:buNone/>
              <a:defRPr sz="1200" b="1" baseline="0">
                <a:solidFill>
                  <a:schemeClr val="accent3">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2" name="Rectangle 71"/>
          <p:cNvSpPr/>
          <p:nvPr userDrawn="1"/>
        </p:nvSpPr>
        <p:spPr>
          <a:xfrm>
            <a:off x="0" y="3003263"/>
            <a:ext cx="2586584" cy="1778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Picture Placeholder 7"/>
          <p:cNvSpPr>
            <a:spLocks noGrp="1"/>
          </p:cNvSpPr>
          <p:nvPr>
            <p:ph type="pic" sz="quarter" idx="34" hasCustomPrompt="1"/>
          </p:nvPr>
        </p:nvSpPr>
        <p:spPr>
          <a:xfrm>
            <a:off x="2586583" y="3003263"/>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74" name="Text Placeholder 3"/>
          <p:cNvSpPr>
            <a:spLocks noGrp="1"/>
          </p:cNvSpPr>
          <p:nvPr>
            <p:ph type="body" sz="half" idx="35" hasCustomPrompt="1"/>
          </p:nvPr>
        </p:nvSpPr>
        <p:spPr>
          <a:xfrm>
            <a:off x="98155" y="3258855"/>
            <a:ext cx="2390275" cy="292987"/>
          </a:xfrm>
          <a:prstGeom prst="rect">
            <a:avLst/>
          </a:prstGeom>
        </p:spPr>
        <p:txBody>
          <a:bodyPr wrap="square" lIns="0" tIns="0" rIns="0" bIns="0" anchor="ctr">
            <a:noAutofit/>
          </a:bodyPr>
          <a:lstStyle>
            <a:lvl1pPr marL="0" indent="0" algn="r">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5" name="Text Placeholder 3"/>
          <p:cNvSpPr>
            <a:spLocks noGrp="1"/>
          </p:cNvSpPr>
          <p:nvPr>
            <p:ph type="body" sz="half" idx="36" hasCustomPrompt="1"/>
          </p:nvPr>
        </p:nvSpPr>
        <p:spPr>
          <a:xfrm>
            <a:off x="98155" y="3837078"/>
            <a:ext cx="2390275" cy="760609"/>
          </a:xfrm>
          <a:prstGeom prst="rect">
            <a:avLst/>
          </a:prstGeom>
        </p:spPr>
        <p:txBody>
          <a:bodyPr wrap="square" lIns="0" tIns="0" rIns="0" bIns="0" anchor="t">
            <a:noAutofit/>
          </a:bodyPr>
          <a:lstStyle>
            <a:lvl1pPr marL="0" indent="0" algn="r">
              <a:buNone/>
              <a:defRPr sz="1100" b="0" baseline="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6" name="Text Placeholder 3"/>
          <p:cNvSpPr>
            <a:spLocks noGrp="1"/>
          </p:cNvSpPr>
          <p:nvPr>
            <p:ph type="body" sz="half" idx="37" hasCustomPrompt="1"/>
          </p:nvPr>
        </p:nvSpPr>
        <p:spPr>
          <a:xfrm>
            <a:off x="98155" y="3542317"/>
            <a:ext cx="2390275" cy="292987"/>
          </a:xfrm>
          <a:prstGeom prst="rect">
            <a:avLst/>
          </a:prstGeom>
        </p:spPr>
        <p:txBody>
          <a:bodyPr wrap="square" lIns="0" tIns="0" rIns="0" bIns="0" anchor="ctr">
            <a:noAutofit/>
          </a:bodyPr>
          <a:lstStyle>
            <a:lvl1pPr marL="0" indent="0" algn="r">
              <a:buNone/>
              <a:defRPr sz="1200" b="1" baseline="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7" name="Rectangle 76"/>
          <p:cNvSpPr/>
          <p:nvPr userDrawn="1"/>
        </p:nvSpPr>
        <p:spPr>
          <a:xfrm>
            <a:off x="4572001" y="3003263"/>
            <a:ext cx="2586584" cy="1778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7"/>
          <p:cNvSpPr>
            <a:spLocks noGrp="1"/>
          </p:cNvSpPr>
          <p:nvPr>
            <p:ph type="pic" sz="quarter" idx="38" hasCustomPrompt="1"/>
          </p:nvPr>
        </p:nvSpPr>
        <p:spPr>
          <a:xfrm>
            <a:off x="7158583" y="3003263"/>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79" name="Text Placeholder 3"/>
          <p:cNvSpPr>
            <a:spLocks noGrp="1"/>
          </p:cNvSpPr>
          <p:nvPr>
            <p:ph type="body" sz="half" idx="39" hasCustomPrompt="1"/>
          </p:nvPr>
        </p:nvSpPr>
        <p:spPr>
          <a:xfrm>
            <a:off x="4670156" y="3258855"/>
            <a:ext cx="2390275" cy="292987"/>
          </a:xfrm>
          <a:prstGeom prst="rect">
            <a:avLst/>
          </a:prstGeom>
        </p:spPr>
        <p:txBody>
          <a:bodyPr wrap="square" lIns="0" tIns="0" rIns="0" bIns="0" anchor="ctr">
            <a:noAutofit/>
          </a:bodyPr>
          <a:lstStyle>
            <a:lvl1pPr marL="0" indent="0" algn="r">
              <a:buNone/>
              <a:defRPr sz="20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0" name="Text Placeholder 3"/>
          <p:cNvSpPr>
            <a:spLocks noGrp="1"/>
          </p:cNvSpPr>
          <p:nvPr>
            <p:ph type="body" sz="half" idx="40" hasCustomPrompt="1"/>
          </p:nvPr>
        </p:nvSpPr>
        <p:spPr>
          <a:xfrm>
            <a:off x="4670156" y="3837078"/>
            <a:ext cx="2390275" cy="760609"/>
          </a:xfrm>
          <a:prstGeom prst="rect">
            <a:avLst/>
          </a:prstGeom>
        </p:spPr>
        <p:txBody>
          <a:bodyPr wrap="square" lIns="0" tIns="0" rIns="0" bIns="0" anchor="t">
            <a:noAutofit/>
          </a:bodyPr>
          <a:lstStyle>
            <a:lvl1pPr marL="0" indent="0" algn="r">
              <a:buNone/>
              <a:defRPr sz="1100" b="0" baseline="0">
                <a:solidFill>
                  <a:schemeClr val="accent4">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1" name="Text Placeholder 3"/>
          <p:cNvSpPr>
            <a:spLocks noGrp="1"/>
          </p:cNvSpPr>
          <p:nvPr>
            <p:ph type="body" sz="half" idx="41" hasCustomPrompt="1"/>
          </p:nvPr>
        </p:nvSpPr>
        <p:spPr>
          <a:xfrm>
            <a:off x="4670156" y="3542317"/>
            <a:ext cx="2390275" cy="292987"/>
          </a:xfrm>
          <a:prstGeom prst="rect">
            <a:avLst/>
          </a:prstGeom>
        </p:spPr>
        <p:txBody>
          <a:bodyPr wrap="square" lIns="0" tIns="0" rIns="0" bIns="0" anchor="ctr">
            <a:noAutofit/>
          </a:bodyPr>
          <a:lstStyle>
            <a:lvl1pPr marL="0" indent="0" algn="r">
              <a:buNone/>
              <a:defRPr sz="1200" b="1" baseline="0">
                <a:solidFill>
                  <a:schemeClr val="accent4">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12538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wipe(left)">
                                      <p:cBhvr>
                                        <p:cTn id="43" dur="500"/>
                                        <p:tgtEl>
                                          <p:spTgt spid="69">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wipe(left)">
                                      <p:cBhvr>
                                        <p:cTn id="47" dur="500"/>
                                        <p:tgtEl>
                                          <p:spTgt spid="70">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1">
                                            <p:txEl>
                                              <p:pRg st="0" end="0"/>
                                            </p:txEl>
                                          </p:spTgt>
                                        </p:tgtEl>
                                        <p:attrNameLst>
                                          <p:attrName>style.visibility</p:attrName>
                                        </p:attrNameLst>
                                      </p:cBhvr>
                                      <p:to>
                                        <p:strVal val="visible"/>
                                      </p:to>
                                    </p:set>
                                    <p:animEffect transition="in" filter="wipe(left)">
                                      <p:cBhvr>
                                        <p:cTn id="51" dur="500"/>
                                        <p:tgtEl>
                                          <p:spTgt spid="71">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right)">
                                      <p:cBhvr>
                                        <p:cTn id="59" dur="500"/>
                                        <p:tgtEl>
                                          <p:spTgt spid="72"/>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4">
                                            <p:txEl>
                                              <p:pRg st="0" end="0"/>
                                            </p:txEl>
                                          </p:spTgt>
                                        </p:tgtEl>
                                        <p:attrNameLst>
                                          <p:attrName>style.visibility</p:attrName>
                                        </p:attrNameLst>
                                      </p:cBhvr>
                                      <p:to>
                                        <p:strVal val="visible"/>
                                      </p:to>
                                    </p:set>
                                    <p:animEffect transition="in" filter="wipe(right)">
                                      <p:cBhvr>
                                        <p:cTn id="63" dur="500"/>
                                        <p:tgtEl>
                                          <p:spTgt spid="74">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wipe(right)">
                                      <p:cBhvr>
                                        <p:cTn id="67" dur="500"/>
                                        <p:tgtEl>
                                          <p:spTgt spid="75">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76">
                                            <p:txEl>
                                              <p:pRg st="0" end="0"/>
                                            </p:txEl>
                                          </p:spTgt>
                                        </p:tgtEl>
                                        <p:attrNameLst>
                                          <p:attrName>style.visibility</p:attrName>
                                        </p:attrNameLst>
                                      </p:cBhvr>
                                      <p:to>
                                        <p:strVal val="visible"/>
                                      </p:to>
                                    </p:set>
                                    <p:animEffect transition="in" filter="wipe(right)">
                                      <p:cBhvr>
                                        <p:cTn id="71" dur="500"/>
                                        <p:tgtEl>
                                          <p:spTgt spid="76">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down)">
                                      <p:cBhvr>
                                        <p:cTn id="75" dur="500"/>
                                        <p:tgtEl>
                                          <p:spTgt spid="78"/>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right)">
                                      <p:cBhvr>
                                        <p:cTn id="79" dur="500"/>
                                        <p:tgtEl>
                                          <p:spTgt spid="77"/>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9">
                                            <p:txEl>
                                              <p:pRg st="0" end="0"/>
                                            </p:txEl>
                                          </p:spTgt>
                                        </p:tgtEl>
                                        <p:attrNameLst>
                                          <p:attrName>style.visibility</p:attrName>
                                        </p:attrNameLst>
                                      </p:cBhvr>
                                      <p:to>
                                        <p:strVal val="visible"/>
                                      </p:to>
                                    </p:set>
                                    <p:animEffect transition="in" filter="wipe(right)">
                                      <p:cBhvr>
                                        <p:cTn id="83" dur="500"/>
                                        <p:tgtEl>
                                          <p:spTgt spid="79">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80">
                                            <p:txEl>
                                              <p:pRg st="0" end="0"/>
                                            </p:txEl>
                                          </p:spTgt>
                                        </p:tgtEl>
                                        <p:attrNameLst>
                                          <p:attrName>style.visibility</p:attrName>
                                        </p:attrNameLst>
                                      </p:cBhvr>
                                      <p:to>
                                        <p:strVal val="visible"/>
                                      </p:to>
                                    </p:set>
                                    <p:animEffect transition="in" filter="wipe(right)">
                                      <p:cBhvr>
                                        <p:cTn id="87" dur="500"/>
                                        <p:tgtEl>
                                          <p:spTgt spid="80">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81">
                                            <p:txEl>
                                              <p:pRg st="0" end="0"/>
                                            </p:txEl>
                                          </p:spTgt>
                                        </p:tgtEl>
                                        <p:attrNameLst>
                                          <p:attrName>style.visibility</p:attrName>
                                        </p:attrNameLst>
                                      </p:cBhvr>
                                      <p:to>
                                        <p:strVal val="visible"/>
                                      </p:to>
                                    </p:set>
                                    <p:animEffect transition="in" filter="wipe(right)">
                                      <p:cBhvr>
                                        <p:cTn id="91"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68" grpId="0" animBg="1"/>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animBg="1"/>
      <p:bldP spid="73" grpId="0" animBg="1"/>
      <p:bldP spid="74" grpId="0" build="p">
        <p:tmplLst>
          <p:tmpl lvl="1">
            <p:tnLst>
              <p:par>
                <p:cTn presetID="22" presetClass="entr" presetSubtype="2"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right)">
                      <p:cBhvr>
                        <p:cTn dur="500"/>
                        <p:tgtEl>
                          <p:spTgt spid="74"/>
                        </p:tgtEl>
                      </p:cBhvr>
                    </p:animEffect>
                  </p:childTnLst>
                </p:cTn>
              </p:par>
            </p:tnLst>
          </p:tmpl>
        </p:tmplLst>
      </p:bldP>
      <p:bldP spid="75" grpId="0" build="p">
        <p:tmplLst>
          <p:tmpl lvl="1">
            <p:tnLst>
              <p:par>
                <p:cTn presetID="22" presetClass="entr" presetSubtype="2"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right)">
                      <p:cBhvr>
                        <p:cTn dur="500"/>
                        <p:tgtEl>
                          <p:spTgt spid="75"/>
                        </p:tgtEl>
                      </p:cBhvr>
                    </p:animEffect>
                  </p:childTnLst>
                </p:cTn>
              </p:par>
            </p:tnLst>
          </p:tmpl>
        </p:tmplLst>
      </p:bldP>
      <p:bldP spid="76" grpId="0" build="p">
        <p:tmplLst>
          <p:tmpl lvl="1">
            <p:tnLst>
              <p:par>
                <p:cTn presetID="22" presetClass="entr" presetSubtype="2"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right)">
                      <p:cBhvr>
                        <p:cTn dur="500"/>
                        <p:tgtEl>
                          <p:spTgt spid="76"/>
                        </p:tgtEl>
                      </p:cBhvr>
                    </p:animEffect>
                  </p:childTnLst>
                </p:cTn>
              </p:par>
            </p:tnLst>
          </p:tmpl>
        </p:tmplLst>
      </p:bldP>
      <p:bldP spid="77" grpId="0" animBg="1"/>
      <p:bldP spid="78" grpId="0" animBg="1"/>
      <p:bldP spid="79" grpId="0" build="p">
        <p:tmplLst>
          <p:tmpl lvl="1">
            <p:tnLst>
              <p:par>
                <p:cTn presetID="2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right)">
                      <p:cBhvr>
                        <p:cTn dur="500"/>
                        <p:tgtEl>
                          <p:spTgt spid="79"/>
                        </p:tgtEl>
                      </p:cBhvr>
                    </p:animEffect>
                  </p:childTnLst>
                </p:cTn>
              </p:par>
            </p:tnLst>
          </p:tmpl>
        </p:tmplLst>
      </p:bldP>
      <p:bldP spid="80" grpId="0" build="p">
        <p:tmplLst>
          <p:tmpl lvl="1">
            <p:tnLst>
              <p:par>
                <p:cTn presetID="22" presetClass="entr" presetSubtype="2"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right)">
                      <p:cBhvr>
                        <p:cTn dur="500"/>
                        <p:tgtEl>
                          <p:spTgt spid="80"/>
                        </p:tgtEl>
                      </p:cBhvr>
                    </p:animEffect>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21" name="Straight Connector 20"/>
          <p:cNvCxnSpPr/>
          <p:nvPr userDrawn="1"/>
        </p:nvCxnSpPr>
        <p:spPr>
          <a:xfrm rot="10800000">
            <a:off x="4393457" y="11706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oup 62"/>
          <p:cNvGrpSpPr/>
          <p:nvPr userDrawn="1"/>
        </p:nvGrpSpPr>
        <p:grpSpPr>
          <a:xfrm>
            <a:off x="4395787" y="994441"/>
            <a:ext cx="352426" cy="352426"/>
            <a:chOff x="4305300" y="1123950"/>
            <a:chExt cx="533400" cy="533400"/>
          </a:xfrm>
        </p:grpSpPr>
        <p:sp>
          <p:nvSpPr>
            <p:cNvPr id="2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Oval 2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5" name="Straight Connector 24"/>
          <p:cNvCxnSpPr/>
          <p:nvPr userDrawn="1"/>
        </p:nvCxnSpPr>
        <p:spPr>
          <a:xfrm rot="10800000">
            <a:off x="1758875" y="11702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0800000">
            <a:off x="4748213" y="11706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userDrawn="1"/>
        </p:nvSpPr>
        <p:spPr>
          <a:xfrm>
            <a:off x="1398880" y="1313334"/>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Rounded Rectangle 27"/>
          <p:cNvSpPr/>
          <p:nvPr userDrawn="1"/>
        </p:nvSpPr>
        <p:spPr>
          <a:xfrm rot="16200000">
            <a:off x="2799234" y="196452"/>
            <a:ext cx="980452" cy="346678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7"/>
          <p:cNvSpPr>
            <a:spLocks noGrp="1"/>
          </p:cNvSpPr>
          <p:nvPr>
            <p:ph type="pic" sz="quarter" idx="10" hasCustomPrompt="1"/>
          </p:nvPr>
        </p:nvSpPr>
        <p:spPr>
          <a:xfrm>
            <a:off x="1514068" y="1428522"/>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31" name="Text Placeholder 3"/>
          <p:cNvSpPr>
            <a:spLocks noGrp="1"/>
          </p:cNvSpPr>
          <p:nvPr>
            <p:ph type="body" sz="half" idx="16" hasCustomPrompt="1"/>
          </p:nvPr>
        </p:nvSpPr>
        <p:spPr>
          <a:xfrm>
            <a:off x="2665261" y="1564464"/>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0" name="Text Placeholder 3"/>
          <p:cNvSpPr>
            <a:spLocks noGrp="1"/>
          </p:cNvSpPr>
          <p:nvPr>
            <p:ph type="body" sz="half" idx="18" hasCustomPrompt="1"/>
          </p:nvPr>
        </p:nvSpPr>
        <p:spPr>
          <a:xfrm>
            <a:off x="2665261" y="1730695"/>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3" name="Text Placeholder 3"/>
          <p:cNvSpPr>
            <a:spLocks noGrp="1"/>
          </p:cNvSpPr>
          <p:nvPr>
            <p:ph type="body" sz="half" idx="17" hasCustomPrompt="1"/>
          </p:nvPr>
        </p:nvSpPr>
        <p:spPr>
          <a:xfrm>
            <a:off x="2665261" y="1893249"/>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8" name="Oval 57"/>
          <p:cNvSpPr/>
          <p:nvPr userDrawn="1"/>
        </p:nvSpPr>
        <p:spPr>
          <a:xfrm>
            <a:off x="3005430" y="2512143"/>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9" name="Rounded Rectangle 58"/>
          <p:cNvSpPr/>
          <p:nvPr userDrawn="1"/>
        </p:nvSpPr>
        <p:spPr>
          <a:xfrm rot="16200000">
            <a:off x="4405784" y="1395261"/>
            <a:ext cx="980452" cy="3466780"/>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icture Placeholder 7"/>
          <p:cNvSpPr>
            <a:spLocks noGrp="1"/>
          </p:cNvSpPr>
          <p:nvPr>
            <p:ph type="pic" sz="quarter" idx="19" hasCustomPrompt="1"/>
          </p:nvPr>
        </p:nvSpPr>
        <p:spPr>
          <a:xfrm>
            <a:off x="3120618" y="2627331"/>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1" name="Text Placeholder 3"/>
          <p:cNvSpPr>
            <a:spLocks noGrp="1"/>
          </p:cNvSpPr>
          <p:nvPr>
            <p:ph type="body" sz="half" idx="20" hasCustomPrompt="1"/>
          </p:nvPr>
        </p:nvSpPr>
        <p:spPr>
          <a:xfrm>
            <a:off x="4271811" y="2763273"/>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2" name="Text Placeholder 3"/>
          <p:cNvSpPr>
            <a:spLocks noGrp="1"/>
          </p:cNvSpPr>
          <p:nvPr>
            <p:ph type="body" sz="half" idx="21" hasCustomPrompt="1"/>
          </p:nvPr>
        </p:nvSpPr>
        <p:spPr>
          <a:xfrm>
            <a:off x="4271811" y="2929504"/>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3" name="Text Placeholder 3"/>
          <p:cNvSpPr>
            <a:spLocks noGrp="1"/>
          </p:cNvSpPr>
          <p:nvPr>
            <p:ph type="body" sz="half" idx="22" hasCustomPrompt="1"/>
          </p:nvPr>
        </p:nvSpPr>
        <p:spPr>
          <a:xfrm>
            <a:off x="4271811" y="3092058"/>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4" name="Oval 63"/>
          <p:cNvSpPr/>
          <p:nvPr userDrawn="1"/>
        </p:nvSpPr>
        <p:spPr>
          <a:xfrm>
            <a:off x="4529430" y="3698638"/>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5" name="Rounded Rectangle 64"/>
          <p:cNvSpPr/>
          <p:nvPr userDrawn="1"/>
        </p:nvSpPr>
        <p:spPr>
          <a:xfrm rot="16200000">
            <a:off x="5929784" y="2581756"/>
            <a:ext cx="980452" cy="3466780"/>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Picture Placeholder 7"/>
          <p:cNvSpPr>
            <a:spLocks noGrp="1"/>
          </p:cNvSpPr>
          <p:nvPr>
            <p:ph type="pic" sz="quarter" idx="23" hasCustomPrompt="1"/>
          </p:nvPr>
        </p:nvSpPr>
        <p:spPr>
          <a:xfrm>
            <a:off x="4644618" y="3813826"/>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7" name="Text Placeholder 3"/>
          <p:cNvSpPr>
            <a:spLocks noGrp="1"/>
          </p:cNvSpPr>
          <p:nvPr>
            <p:ph type="body" sz="half" idx="24" hasCustomPrompt="1"/>
          </p:nvPr>
        </p:nvSpPr>
        <p:spPr>
          <a:xfrm>
            <a:off x="5795811" y="3949768"/>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8" name="Text Placeholder 3"/>
          <p:cNvSpPr>
            <a:spLocks noGrp="1"/>
          </p:cNvSpPr>
          <p:nvPr>
            <p:ph type="body" sz="half" idx="25" hasCustomPrompt="1"/>
          </p:nvPr>
        </p:nvSpPr>
        <p:spPr>
          <a:xfrm>
            <a:off x="5795811" y="4115999"/>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9" name="Text Placeholder 3"/>
          <p:cNvSpPr>
            <a:spLocks noGrp="1"/>
          </p:cNvSpPr>
          <p:nvPr>
            <p:ph type="body" sz="half" idx="26" hasCustomPrompt="1"/>
          </p:nvPr>
        </p:nvSpPr>
        <p:spPr>
          <a:xfrm>
            <a:off x="5795811" y="4278553"/>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698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wipe(left)">
                                      <p:cBhvr>
                                        <p:cTn id="47" dur="500"/>
                                        <p:tgtEl>
                                          <p:spTgt spid="40">
                                            <p:txEl>
                                              <p:pRg st="0" end="0"/>
                                            </p:txEl>
                                          </p:spTgt>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wipe(left)">
                                      <p:cBhvr>
                                        <p:cTn id="51" dur="500"/>
                                        <p:tgtEl>
                                          <p:spTgt spid="43">
                                            <p:txEl>
                                              <p:pRg st="0" end="0"/>
                                            </p:txEl>
                                          </p:spTgt>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Effect transition="in" filter="fade">
                                      <p:cBhvr>
                                        <p:cTn id="57" dur="500"/>
                                        <p:tgtEl>
                                          <p:spTgt spid="58"/>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6000"/>
                            </p:stCondLst>
                            <p:childTnLst>
                              <p:par>
                                <p:cTn id="69" presetID="22" presetClass="entr" presetSubtype="8" fill="hold" grpId="0" nodeType="afterEffect">
                                  <p:stCondLst>
                                    <p:cond delay="0"/>
                                  </p:stCondLst>
                                  <p:childTnLst>
                                    <p:set>
                                      <p:cBhvr>
                                        <p:cTn id="70" dur="1" fill="hold">
                                          <p:stCondLst>
                                            <p:cond delay="0"/>
                                          </p:stCondLst>
                                        </p:cTn>
                                        <p:tgtEl>
                                          <p:spTgt spid="61">
                                            <p:txEl>
                                              <p:pRg st="0" end="0"/>
                                            </p:txEl>
                                          </p:spTgt>
                                        </p:tgtEl>
                                        <p:attrNameLst>
                                          <p:attrName>style.visibility</p:attrName>
                                        </p:attrNameLst>
                                      </p:cBhvr>
                                      <p:to>
                                        <p:strVal val="visible"/>
                                      </p:to>
                                    </p:set>
                                    <p:animEffect transition="in" filter="wipe(left)">
                                      <p:cBhvr>
                                        <p:cTn id="71" dur="500"/>
                                        <p:tgtEl>
                                          <p:spTgt spid="61">
                                            <p:txEl>
                                              <p:pRg st="0" end="0"/>
                                            </p:txEl>
                                          </p:spTgt>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Effect transition="in" filter="wipe(left)">
                                      <p:cBhvr>
                                        <p:cTn id="75" dur="500"/>
                                        <p:tgtEl>
                                          <p:spTgt spid="62">
                                            <p:txEl>
                                              <p:pRg st="0" end="0"/>
                                            </p:txEl>
                                          </p:spTgt>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wipe(left)">
                                      <p:cBhvr>
                                        <p:cTn id="79" dur="500"/>
                                        <p:tgtEl>
                                          <p:spTgt spid="63">
                                            <p:txEl>
                                              <p:pRg st="0" end="0"/>
                                            </p:txEl>
                                          </p:spTgt>
                                        </p:tgtEl>
                                      </p:cBhvr>
                                    </p:animEffect>
                                  </p:childTnLst>
                                </p:cTn>
                              </p:par>
                            </p:childTnLst>
                          </p:cTn>
                        </p:par>
                        <p:par>
                          <p:cTn id="80" fill="hold">
                            <p:stCondLst>
                              <p:cond delay="7500"/>
                            </p:stCondLst>
                            <p:childTnLst>
                              <p:par>
                                <p:cTn id="81" presetID="53" presetClass="entr" presetSubtype="0"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left)">
                                      <p:cBhvr>
                                        <p:cTn id="95" dur="500"/>
                                        <p:tgtEl>
                                          <p:spTgt spid="65"/>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67">
                                            <p:txEl>
                                              <p:pRg st="0" end="0"/>
                                            </p:txEl>
                                          </p:spTgt>
                                        </p:tgtEl>
                                        <p:attrNameLst>
                                          <p:attrName>style.visibility</p:attrName>
                                        </p:attrNameLst>
                                      </p:cBhvr>
                                      <p:to>
                                        <p:strVal val="visible"/>
                                      </p:to>
                                    </p:set>
                                    <p:animEffect transition="in" filter="wipe(left)">
                                      <p:cBhvr>
                                        <p:cTn id="99" dur="500"/>
                                        <p:tgtEl>
                                          <p:spTgt spid="67">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68">
                                            <p:txEl>
                                              <p:pRg st="0" end="0"/>
                                            </p:txEl>
                                          </p:spTgt>
                                        </p:tgtEl>
                                        <p:attrNameLst>
                                          <p:attrName>style.visibility</p:attrName>
                                        </p:attrNameLst>
                                      </p:cBhvr>
                                      <p:to>
                                        <p:strVal val="visible"/>
                                      </p:to>
                                    </p:set>
                                    <p:animEffect transition="in" filter="wipe(left)">
                                      <p:cBhvr>
                                        <p:cTn id="103" dur="500"/>
                                        <p:tgtEl>
                                          <p:spTgt spid="68">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left)">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7" grpId="0" animBg="1"/>
      <p:bldP spid="28" grpId="0" animBg="1"/>
      <p:bldP spid="30" grpId="0" animBg="1"/>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58" grpId="0" animBg="1"/>
      <p:bldP spid="59" grpId="0" animBg="1"/>
      <p:bldP spid="60" grpId="0" animBg="1"/>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P spid="65" grpId="0" animBg="1"/>
      <p:bldP spid="66" grpId="0" animBg="1"/>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9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29" name="Straight Connector 28"/>
          <p:cNvCxnSpPr/>
          <p:nvPr userDrawn="1"/>
        </p:nvCxnSpPr>
        <p:spPr>
          <a:xfrm rot="10800000">
            <a:off x="4393457" y="11706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62"/>
          <p:cNvGrpSpPr/>
          <p:nvPr userDrawn="1"/>
        </p:nvGrpSpPr>
        <p:grpSpPr>
          <a:xfrm>
            <a:off x="4395787" y="994441"/>
            <a:ext cx="352426" cy="352426"/>
            <a:chOff x="4305300" y="1123950"/>
            <a:chExt cx="533400" cy="533400"/>
          </a:xfrm>
        </p:grpSpPr>
        <p:sp>
          <p:nvSpPr>
            <p:cNvPr id="3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Connector 34"/>
          <p:cNvCxnSpPr/>
          <p:nvPr userDrawn="1"/>
        </p:nvCxnSpPr>
        <p:spPr>
          <a:xfrm rot="10800000">
            <a:off x="1758875" y="11702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10800000">
            <a:off x="4748213" y="11706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rot="16200000">
            <a:off x="3964692" y="338733"/>
            <a:ext cx="1032842" cy="3266436"/>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icture Placeholder 7"/>
          <p:cNvSpPr>
            <a:spLocks noGrp="1"/>
          </p:cNvSpPr>
          <p:nvPr>
            <p:ph type="pic" sz="quarter" idx="10" hasCustomPrompt="1"/>
          </p:nvPr>
        </p:nvSpPr>
        <p:spPr>
          <a:xfrm>
            <a:off x="2891692" y="1516180"/>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39" name="Text Placeholder 3"/>
          <p:cNvSpPr>
            <a:spLocks noGrp="1"/>
          </p:cNvSpPr>
          <p:nvPr>
            <p:ph type="body" sz="half" idx="16" hasCustomPrompt="1"/>
          </p:nvPr>
        </p:nvSpPr>
        <p:spPr>
          <a:xfrm>
            <a:off x="3844925" y="1498600"/>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2" name="Oval 41"/>
          <p:cNvSpPr/>
          <p:nvPr userDrawn="1"/>
        </p:nvSpPr>
        <p:spPr>
          <a:xfrm>
            <a:off x="995759" y="1532468"/>
            <a:ext cx="882554" cy="882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
          <p:cNvSpPr>
            <a:spLocks noGrp="1"/>
          </p:cNvSpPr>
          <p:nvPr>
            <p:ph type="body" sz="half" idx="27" hasCustomPrompt="1"/>
          </p:nvPr>
        </p:nvSpPr>
        <p:spPr>
          <a:xfrm>
            <a:off x="1008489" y="1843230"/>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Text Here</a:t>
            </a:r>
          </a:p>
        </p:txBody>
      </p:sp>
      <p:cxnSp>
        <p:nvCxnSpPr>
          <p:cNvPr id="57" name="Straight Connector 56"/>
          <p:cNvCxnSpPr>
            <a:stCxn id="42" idx="6"/>
            <a:endCxn id="37" idx="0"/>
          </p:cNvCxnSpPr>
          <p:nvPr userDrawn="1"/>
        </p:nvCxnSpPr>
        <p:spPr>
          <a:xfrm flipV="1">
            <a:off x="1878313" y="1971951"/>
            <a:ext cx="969582" cy="179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5" name="Text Placeholder 3"/>
          <p:cNvSpPr>
            <a:spLocks noGrp="1"/>
          </p:cNvSpPr>
          <p:nvPr>
            <p:ph type="body" sz="half" idx="29" hasCustomPrompt="1"/>
          </p:nvPr>
        </p:nvSpPr>
        <p:spPr>
          <a:xfrm>
            <a:off x="3844925" y="1700665"/>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6" name="Text Placeholder 3"/>
          <p:cNvSpPr>
            <a:spLocks noGrp="1"/>
          </p:cNvSpPr>
          <p:nvPr>
            <p:ph type="body" sz="half" idx="17" hasCustomPrompt="1"/>
          </p:nvPr>
        </p:nvSpPr>
        <p:spPr>
          <a:xfrm>
            <a:off x="3844926" y="1915460"/>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7" name="Text Placeholder 3"/>
          <p:cNvSpPr>
            <a:spLocks noGrp="1"/>
          </p:cNvSpPr>
          <p:nvPr>
            <p:ph type="body" sz="half" idx="28" hasCustomPrompt="1"/>
          </p:nvPr>
        </p:nvSpPr>
        <p:spPr>
          <a:xfrm>
            <a:off x="6308451" y="1502415"/>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8" name="Rounded Rectangle 77"/>
          <p:cNvSpPr/>
          <p:nvPr userDrawn="1"/>
        </p:nvSpPr>
        <p:spPr>
          <a:xfrm rot="16200000">
            <a:off x="3964692" y="1464478"/>
            <a:ext cx="1032842" cy="3266436"/>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Picture Placeholder 7"/>
          <p:cNvSpPr>
            <a:spLocks noGrp="1"/>
          </p:cNvSpPr>
          <p:nvPr>
            <p:ph type="pic" sz="quarter" idx="30" hasCustomPrompt="1"/>
          </p:nvPr>
        </p:nvSpPr>
        <p:spPr>
          <a:xfrm>
            <a:off x="2891692" y="2641925"/>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0" name="Text Placeholder 3"/>
          <p:cNvSpPr>
            <a:spLocks noGrp="1"/>
          </p:cNvSpPr>
          <p:nvPr>
            <p:ph type="body" sz="half" idx="31" hasCustomPrompt="1"/>
          </p:nvPr>
        </p:nvSpPr>
        <p:spPr>
          <a:xfrm>
            <a:off x="3844925" y="2624345"/>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1" name="Oval 80"/>
          <p:cNvSpPr/>
          <p:nvPr userDrawn="1"/>
        </p:nvSpPr>
        <p:spPr>
          <a:xfrm>
            <a:off x="995759" y="2658213"/>
            <a:ext cx="882554" cy="882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 Placeholder 3"/>
          <p:cNvSpPr>
            <a:spLocks noGrp="1"/>
          </p:cNvSpPr>
          <p:nvPr>
            <p:ph type="body" sz="half" idx="32" hasCustomPrompt="1"/>
          </p:nvPr>
        </p:nvSpPr>
        <p:spPr>
          <a:xfrm>
            <a:off x="1008489" y="2968975"/>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Text Here</a:t>
            </a:r>
          </a:p>
        </p:txBody>
      </p:sp>
      <p:cxnSp>
        <p:nvCxnSpPr>
          <p:cNvPr id="83" name="Straight Connector 82"/>
          <p:cNvCxnSpPr>
            <a:stCxn id="81" idx="6"/>
            <a:endCxn id="78" idx="0"/>
          </p:cNvCxnSpPr>
          <p:nvPr userDrawn="1"/>
        </p:nvCxnSpPr>
        <p:spPr>
          <a:xfrm flipV="1">
            <a:off x="1878313" y="3097696"/>
            <a:ext cx="969582" cy="1794"/>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4" name="Text Placeholder 3"/>
          <p:cNvSpPr>
            <a:spLocks noGrp="1"/>
          </p:cNvSpPr>
          <p:nvPr>
            <p:ph type="body" sz="half" idx="33" hasCustomPrompt="1"/>
          </p:nvPr>
        </p:nvSpPr>
        <p:spPr>
          <a:xfrm>
            <a:off x="3844925" y="2826410"/>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5" name="Text Placeholder 3"/>
          <p:cNvSpPr>
            <a:spLocks noGrp="1"/>
          </p:cNvSpPr>
          <p:nvPr>
            <p:ph type="body" sz="half" idx="34" hasCustomPrompt="1"/>
          </p:nvPr>
        </p:nvSpPr>
        <p:spPr>
          <a:xfrm>
            <a:off x="3844926" y="3041205"/>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6" name="Text Placeholder 3"/>
          <p:cNvSpPr>
            <a:spLocks noGrp="1"/>
          </p:cNvSpPr>
          <p:nvPr>
            <p:ph type="body" sz="half" idx="35" hasCustomPrompt="1"/>
          </p:nvPr>
        </p:nvSpPr>
        <p:spPr>
          <a:xfrm>
            <a:off x="6308451" y="2628160"/>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7" name="Rounded Rectangle 86"/>
          <p:cNvSpPr/>
          <p:nvPr userDrawn="1"/>
        </p:nvSpPr>
        <p:spPr>
          <a:xfrm rot="16200000">
            <a:off x="3964692" y="2588429"/>
            <a:ext cx="1032842" cy="3266436"/>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7"/>
          <p:cNvSpPr>
            <a:spLocks noGrp="1"/>
          </p:cNvSpPr>
          <p:nvPr>
            <p:ph type="pic" sz="quarter" idx="36" hasCustomPrompt="1"/>
          </p:nvPr>
        </p:nvSpPr>
        <p:spPr>
          <a:xfrm>
            <a:off x="2891692" y="3765876"/>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9" name="Text Placeholder 3"/>
          <p:cNvSpPr>
            <a:spLocks noGrp="1"/>
          </p:cNvSpPr>
          <p:nvPr>
            <p:ph type="body" sz="half" idx="37" hasCustomPrompt="1"/>
          </p:nvPr>
        </p:nvSpPr>
        <p:spPr>
          <a:xfrm>
            <a:off x="3844925" y="3748296"/>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0" name="Oval 89"/>
          <p:cNvSpPr/>
          <p:nvPr userDrawn="1"/>
        </p:nvSpPr>
        <p:spPr>
          <a:xfrm>
            <a:off x="995759" y="3782164"/>
            <a:ext cx="882554" cy="8825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 Placeholder 3"/>
          <p:cNvSpPr>
            <a:spLocks noGrp="1"/>
          </p:cNvSpPr>
          <p:nvPr>
            <p:ph type="body" sz="half" idx="38" hasCustomPrompt="1"/>
          </p:nvPr>
        </p:nvSpPr>
        <p:spPr>
          <a:xfrm>
            <a:off x="1008489" y="4092926"/>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Text Here</a:t>
            </a:r>
          </a:p>
        </p:txBody>
      </p:sp>
      <p:cxnSp>
        <p:nvCxnSpPr>
          <p:cNvPr id="92" name="Straight Connector 91"/>
          <p:cNvCxnSpPr>
            <a:stCxn id="90" idx="6"/>
            <a:endCxn id="87" idx="0"/>
          </p:cNvCxnSpPr>
          <p:nvPr userDrawn="1"/>
        </p:nvCxnSpPr>
        <p:spPr>
          <a:xfrm flipV="1">
            <a:off x="1878313" y="4221647"/>
            <a:ext cx="969582" cy="1794"/>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3" name="Text Placeholder 3"/>
          <p:cNvSpPr>
            <a:spLocks noGrp="1"/>
          </p:cNvSpPr>
          <p:nvPr>
            <p:ph type="body" sz="half" idx="39" hasCustomPrompt="1"/>
          </p:nvPr>
        </p:nvSpPr>
        <p:spPr>
          <a:xfrm>
            <a:off x="3844925" y="3950361"/>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4" name="Text Placeholder 3"/>
          <p:cNvSpPr>
            <a:spLocks noGrp="1"/>
          </p:cNvSpPr>
          <p:nvPr>
            <p:ph type="body" sz="half" idx="40" hasCustomPrompt="1"/>
          </p:nvPr>
        </p:nvSpPr>
        <p:spPr>
          <a:xfrm>
            <a:off x="3844926" y="4165156"/>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5" name="Text Placeholder 3"/>
          <p:cNvSpPr>
            <a:spLocks noGrp="1"/>
          </p:cNvSpPr>
          <p:nvPr>
            <p:ph type="body" sz="half" idx="41" hasCustomPrompt="1"/>
          </p:nvPr>
        </p:nvSpPr>
        <p:spPr>
          <a:xfrm>
            <a:off x="6308451" y="3752111"/>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9943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56">
                                            <p:txEl>
                                              <p:pRg st="0" end="0"/>
                                            </p:txEl>
                                          </p:spTgt>
                                        </p:tgtEl>
                                        <p:attrNameLst>
                                          <p:attrName>style.visibility</p:attrName>
                                        </p:attrNameLst>
                                      </p:cBhvr>
                                      <p:to>
                                        <p:strVal val="visible"/>
                                      </p:to>
                                    </p:set>
                                    <p:anim calcmode="lin" valueType="num">
                                      <p:cBhvr>
                                        <p:cTn id="3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6">
                                            <p:txEl>
                                              <p:pRg st="0" end="0"/>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par>
                          <p:cTn id="44" fill="hold">
                            <p:stCondLst>
                              <p:cond delay="3500"/>
                            </p:stCondLst>
                            <p:childTnLst>
                              <p:par>
                                <p:cTn id="45" presetID="53"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animEffect transition="in" filter="wipe(left)">
                                      <p:cBhvr>
                                        <p:cTn id="53" dur="500"/>
                                        <p:tgtEl>
                                          <p:spTgt spid="39">
                                            <p:txEl>
                                              <p:pRg st="0" end="0"/>
                                            </p:txEl>
                                          </p:spTgt>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75">
                                            <p:txEl>
                                              <p:pRg st="0" end="0"/>
                                            </p:txEl>
                                          </p:spTgt>
                                        </p:tgtEl>
                                        <p:attrNameLst>
                                          <p:attrName>style.visibility</p:attrName>
                                        </p:attrNameLst>
                                      </p:cBhvr>
                                      <p:to>
                                        <p:strVal val="visible"/>
                                      </p:to>
                                    </p:set>
                                    <p:animEffect transition="in" filter="wipe(left)">
                                      <p:cBhvr>
                                        <p:cTn id="57" dur="500"/>
                                        <p:tgtEl>
                                          <p:spTgt spid="75">
                                            <p:txEl>
                                              <p:pRg st="0" end="0"/>
                                            </p:txEl>
                                          </p:spTgt>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76">
                                            <p:txEl>
                                              <p:pRg st="0" end="0"/>
                                            </p:txEl>
                                          </p:spTgt>
                                        </p:tgtEl>
                                        <p:attrNameLst>
                                          <p:attrName>style.visibility</p:attrName>
                                        </p:attrNameLst>
                                      </p:cBhvr>
                                      <p:to>
                                        <p:strVal val="visible"/>
                                      </p:to>
                                    </p:set>
                                    <p:animEffect transition="in" filter="wipe(left)">
                                      <p:cBhvr>
                                        <p:cTn id="61" dur="500"/>
                                        <p:tgtEl>
                                          <p:spTgt spid="76">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Effect transition="in" filter="wipe(left)">
                                      <p:cBhvr>
                                        <p:cTn id="65" dur="500"/>
                                        <p:tgtEl>
                                          <p:spTgt spid="77">
                                            <p:txEl>
                                              <p:pRg st="0" end="0"/>
                                            </p:txEl>
                                          </p:spTgt>
                                        </p:tgtEl>
                                      </p:cBhvr>
                                    </p:animEffect>
                                  </p:childTnLst>
                                </p:cTn>
                              </p:par>
                            </p:childTnLst>
                          </p:cTn>
                        </p:par>
                        <p:par>
                          <p:cTn id="66" fill="hold">
                            <p:stCondLst>
                              <p:cond delay="6000"/>
                            </p:stCondLst>
                            <p:childTnLst>
                              <p:par>
                                <p:cTn id="67" presetID="53" presetClass="entr" presetSubtype="0" fill="hold" grpId="0" nodeType="after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ppt_w</p:attrName>
                                        </p:attrNameLst>
                                      </p:cBhvr>
                                      <p:tavLst>
                                        <p:tav tm="0">
                                          <p:val>
                                            <p:fltVal val="0"/>
                                          </p:val>
                                        </p:tav>
                                        <p:tav tm="100000">
                                          <p:val>
                                            <p:strVal val="#ppt_w"/>
                                          </p:val>
                                        </p:tav>
                                      </p:tavLst>
                                    </p:anim>
                                    <p:anim calcmode="lin" valueType="num">
                                      <p:cBhvr>
                                        <p:cTn id="70" dur="500" fill="hold"/>
                                        <p:tgtEl>
                                          <p:spTgt spid="81"/>
                                        </p:tgtEl>
                                        <p:attrNameLst>
                                          <p:attrName>ppt_h</p:attrName>
                                        </p:attrNameLst>
                                      </p:cBhvr>
                                      <p:tavLst>
                                        <p:tav tm="0">
                                          <p:val>
                                            <p:fltVal val="0"/>
                                          </p:val>
                                        </p:tav>
                                        <p:tav tm="100000">
                                          <p:val>
                                            <p:strVal val="#ppt_h"/>
                                          </p:val>
                                        </p:tav>
                                      </p:tavLst>
                                    </p:anim>
                                    <p:animEffect transition="in" filter="fade">
                                      <p:cBhvr>
                                        <p:cTn id="71" dur="500"/>
                                        <p:tgtEl>
                                          <p:spTgt spid="81"/>
                                        </p:tgtEl>
                                      </p:cBhvr>
                                    </p:animEffect>
                                  </p:childTnLst>
                                </p:cTn>
                              </p:par>
                            </p:childTnLst>
                          </p:cTn>
                        </p:par>
                        <p:par>
                          <p:cTn id="72" fill="hold">
                            <p:stCondLst>
                              <p:cond delay="6500"/>
                            </p:stCondLst>
                            <p:childTnLst>
                              <p:par>
                                <p:cTn id="73" presetID="53" presetClass="entr" presetSubtype="0" fill="hold" grpId="0" nodeType="afterEffect">
                                  <p:stCondLst>
                                    <p:cond delay="0"/>
                                  </p:stCondLst>
                                  <p:childTnLst>
                                    <p:set>
                                      <p:cBhvr>
                                        <p:cTn id="74" dur="1" fill="hold">
                                          <p:stCondLst>
                                            <p:cond delay="0"/>
                                          </p:stCondLst>
                                        </p:cTn>
                                        <p:tgtEl>
                                          <p:spTgt spid="82">
                                            <p:txEl>
                                              <p:pRg st="0" end="0"/>
                                            </p:txEl>
                                          </p:spTgt>
                                        </p:tgtEl>
                                        <p:attrNameLst>
                                          <p:attrName>style.visibility</p:attrName>
                                        </p:attrNameLst>
                                      </p:cBhvr>
                                      <p:to>
                                        <p:strVal val="visible"/>
                                      </p:to>
                                    </p:set>
                                    <p:anim calcmode="lin" valueType="num">
                                      <p:cBhvr>
                                        <p:cTn id="75"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2">
                                            <p:txEl>
                                              <p:pRg st="0" end="0"/>
                                            </p:txEl>
                                          </p:spTgt>
                                        </p:tgtEl>
                                      </p:cBhvr>
                                    </p:animEffect>
                                  </p:childTnLst>
                                </p:cTn>
                              </p:par>
                            </p:childTnLst>
                          </p:cTn>
                        </p:par>
                        <p:par>
                          <p:cTn id="78" fill="hold">
                            <p:stCondLst>
                              <p:cond delay="7000"/>
                            </p:stCondLst>
                            <p:childTnLst>
                              <p:par>
                                <p:cTn id="79" presetID="22" presetClass="entr" presetSubtype="8" fill="hold"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left)">
                                      <p:cBhvr>
                                        <p:cTn id="81" dur="500"/>
                                        <p:tgtEl>
                                          <p:spTgt spid="83"/>
                                        </p:tgtEl>
                                      </p:cBhvr>
                                    </p:animEffec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 calcmode="lin" valueType="num">
                                      <p:cBhvr>
                                        <p:cTn id="89" dur="500" fill="hold"/>
                                        <p:tgtEl>
                                          <p:spTgt spid="79"/>
                                        </p:tgtEl>
                                        <p:attrNameLst>
                                          <p:attrName>ppt_w</p:attrName>
                                        </p:attrNameLst>
                                      </p:cBhvr>
                                      <p:tavLst>
                                        <p:tav tm="0">
                                          <p:val>
                                            <p:fltVal val="0"/>
                                          </p:val>
                                        </p:tav>
                                        <p:tav tm="100000">
                                          <p:val>
                                            <p:strVal val="#ppt_w"/>
                                          </p:val>
                                        </p:tav>
                                      </p:tavLst>
                                    </p:anim>
                                    <p:anim calcmode="lin" valueType="num">
                                      <p:cBhvr>
                                        <p:cTn id="90" dur="500" fill="hold"/>
                                        <p:tgtEl>
                                          <p:spTgt spid="79"/>
                                        </p:tgtEl>
                                        <p:attrNameLst>
                                          <p:attrName>ppt_h</p:attrName>
                                        </p:attrNameLst>
                                      </p:cBhvr>
                                      <p:tavLst>
                                        <p:tav tm="0">
                                          <p:val>
                                            <p:fltVal val="0"/>
                                          </p:val>
                                        </p:tav>
                                        <p:tav tm="100000">
                                          <p:val>
                                            <p:strVal val="#ppt_h"/>
                                          </p:val>
                                        </p:tav>
                                      </p:tavLst>
                                    </p:anim>
                                    <p:animEffect transition="in" filter="fade">
                                      <p:cBhvr>
                                        <p:cTn id="91" dur="500"/>
                                        <p:tgtEl>
                                          <p:spTgt spid="79"/>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80">
                                            <p:txEl>
                                              <p:pRg st="0" end="0"/>
                                            </p:txEl>
                                          </p:spTgt>
                                        </p:tgtEl>
                                        <p:attrNameLst>
                                          <p:attrName>style.visibility</p:attrName>
                                        </p:attrNameLst>
                                      </p:cBhvr>
                                      <p:to>
                                        <p:strVal val="visible"/>
                                      </p:to>
                                    </p:set>
                                    <p:animEffect transition="in" filter="wipe(left)">
                                      <p:cBhvr>
                                        <p:cTn id="95" dur="500"/>
                                        <p:tgtEl>
                                          <p:spTgt spid="80">
                                            <p:txEl>
                                              <p:pRg st="0" end="0"/>
                                            </p:txEl>
                                          </p:spTgt>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84">
                                            <p:txEl>
                                              <p:pRg st="0" end="0"/>
                                            </p:txEl>
                                          </p:spTgt>
                                        </p:tgtEl>
                                        <p:attrNameLst>
                                          <p:attrName>style.visibility</p:attrName>
                                        </p:attrNameLst>
                                      </p:cBhvr>
                                      <p:to>
                                        <p:strVal val="visible"/>
                                      </p:to>
                                    </p:set>
                                    <p:animEffect transition="in" filter="wipe(left)">
                                      <p:cBhvr>
                                        <p:cTn id="99" dur="500"/>
                                        <p:tgtEl>
                                          <p:spTgt spid="84">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wipe(left)">
                                      <p:cBhvr>
                                        <p:cTn id="103" dur="500"/>
                                        <p:tgtEl>
                                          <p:spTgt spid="85">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wipe(left)">
                                      <p:cBhvr>
                                        <p:cTn id="107" dur="500"/>
                                        <p:tgtEl>
                                          <p:spTgt spid="86">
                                            <p:txEl>
                                              <p:pRg st="0" end="0"/>
                                            </p:txEl>
                                          </p:spTgt>
                                        </p:tgtEl>
                                      </p:cBhvr>
                                    </p:animEffect>
                                  </p:childTnLst>
                                </p:cTn>
                              </p:par>
                            </p:childTnLst>
                          </p:cTn>
                        </p:par>
                        <p:par>
                          <p:cTn id="108" fill="hold">
                            <p:stCondLst>
                              <p:cond delay="10500"/>
                            </p:stCondLst>
                            <p:childTnLst>
                              <p:par>
                                <p:cTn id="109" presetID="53" presetClass="entr" presetSubtype="0" fill="hold" grpId="0" nodeType="after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p:cTn id="111" dur="500" fill="hold"/>
                                        <p:tgtEl>
                                          <p:spTgt spid="90"/>
                                        </p:tgtEl>
                                        <p:attrNameLst>
                                          <p:attrName>ppt_w</p:attrName>
                                        </p:attrNameLst>
                                      </p:cBhvr>
                                      <p:tavLst>
                                        <p:tav tm="0">
                                          <p:val>
                                            <p:fltVal val="0"/>
                                          </p:val>
                                        </p:tav>
                                        <p:tav tm="100000">
                                          <p:val>
                                            <p:strVal val="#ppt_w"/>
                                          </p:val>
                                        </p:tav>
                                      </p:tavLst>
                                    </p:anim>
                                    <p:anim calcmode="lin" valueType="num">
                                      <p:cBhvr>
                                        <p:cTn id="112" dur="500" fill="hold"/>
                                        <p:tgtEl>
                                          <p:spTgt spid="90"/>
                                        </p:tgtEl>
                                        <p:attrNameLst>
                                          <p:attrName>ppt_h</p:attrName>
                                        </p:attrNameLst>
                                      </p:cBhvr>
                                      <p:tavLst>
                                        <p:tav tm="0">
                                          <p:val>
                                            <p:fltVal val="0"/>
                                          </p:val>
                                        </p:tav>
                                        <p:tav tm="100000">
                                          <p:val>
                                            <p:strVal val="#ppt_h"/>
                                          </p:val>
                                        </p:tav>
                                      </p:tavLst>
                                    </p:anim>
                                    <p:animEffect transition="in" filter="fade">
                                      <p:cBhvr>
                                        <p:cTn id="113" dur="500"/>
                                        <p:tgtEl>
                                          <p:spTgt spid="90"/>
                                        </p:tgtEl>
                                      </p:cBhvr>
                                    </p:animEffect>
                                  </p:childTnLst>
                                </p:cTn>
                              </p:par>
                            </p:childTnLst>
                          </p:cTn>
                        </p:par>
                        <p:par>
                          <p:cTn id="114" fill="hold">
                            <p:stCondLst>
                              <p:cond delay="11000"/>
                            </p:stCondLst>
                            <p:childTnLst>
                              <p:par>
                                <p:cTn id="115" presetID="53" presetClass="entr" presetSubtype="0" fill="hold" grpId="0" nodeType="afterEffect">
                                  <p:stCondLst>
                                    <p:cond delay="0"/>
                                  </p:stCondLst>
                                  <p:childTnLst>
                                    <p:set>
                                      <p:cBhvr>
                                        <p:cTn id="116" dur="1" fill="hold">
                                          <p:stCondLst>
                                            <p:cond delay="0"/>
                                          </p:stCondLst>
                                        </p:cTn>
                                        <p:tgtEl>
                                          <p:spTgt spid="91">
                                            <p:txEl>
                                              <p:pRg st="0" end="0"/>
                                            </p:txEl>
                                          </p:spTgt>
                                        </p:tgtEl>
                                        <p:attrNameLst>
                                          <p:attrName>style.visibility</p:attrName>
                                        </p:attrNameLst>
                                      </p:cBhvr>
                                      <p:to>
                                        <p:strVal val="visible"/>
                                      </p:to>
                                    </p:set>
                                    <p:anim calcmode="lin" valueType="num">
                                      <p:cBhvr>
                                        <p:cTn id="117"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91">
                                            <p:txEl>
                                              <p:pRg st="0" end="0"/>
                                            </p:txEl>
                                          </p:spTgt>
                                        </p:tgtEl>
                                      </p:cBhvr>
                                    </p:animEffect>
                                  </p:childTnLst>
                                </p:cTn>
                              </p:par>
                            </p:childTnLst>
                          </p:cTn>
                        </p:par>
                        <p:par>
                          <p:cTn id="120" fill="hold">
                            <p:stCondLst>
                              <p:cond delay="11500"/>
                            </p:stCondLst>
                            <p:childTnLst>
                              <p:par>
                                <p:cTn id="121" presetID="22" presetClass="entr" presetSubtype="8" fill="hold" nodeType="after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500"/>
                                        <p:tgtEl>
                                          <p:spTgt spid="92"/>
                                        </p:tgtEl>
                                      </p:cBhvr>
                                    </p:animEffect>
                                  </p:childTnLst>
                                </p:cTn>
                              </p:par>
                            </p:childTnLst>
                          </p:cTn>
                        </p:par>
                        <p:par>
                          <p:cTn id="124" fill="hold">
                            <p:stCondLst>
                              <p:cond delay="12000"/>
                            </p:stCondLst>
                            <p:childTnLst>
                              <p:par>
                                <p:cTn id="125" presetID="22" presetClass="entr" presetSubtype="8"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left)">
                                      <p:cBhvr>
                                        <p:cTn id="127" dur="500"/>
                                        <p:tgtEl>
                                          <p:spTgt spid="87"/>
                                        </p:tgtEl>
                                      </p:cBhvr>
                                    </p:animEffect>
                                  </p:childTnLst>
                                </p:cTn>
                              </p:par>
                            </p:childTnLst>
                          </p:cTn>
                        </p:par>
                        <p:par>
                          <p:cTn id="128" fill="hold">
                            <p:stCondLst>
                              <p:cond delay="12500"/>
                            </p:stCondLst>
                            <p:childTnLst>
                              <p:par>
                                <p:cTn id="129" presetID="53" presetClass="entr" presetSubtype="0" fill="hold" grpId="0" nodeType="after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p:cTn id="131" dur="500" fill="hold"/>
                                        <p:tgtEl>
                                          <p:spTgt spid="88"/>
                                        </p:tgtEl>
                                        <p:attrNameLst>
                                          <p:attrName>ppt_w</p:attrName>
                                        </p:attrNameLst>
                                      </p:cBhvr>
                                      <p:tavLst>
                                        <p:tav tm="0">
                                          <p:val>
                                            <p:fltVal val="0"/>
                                          </p:val>
                                        </p:tav>
                                        <p:tav tm="100000">
                                          <p:val>
                                            <p:strVal val="#ppt_w"/>
                                          </p:val>
                                        </p:tav>
                                      </p:tavLst>
                                    </p:anim>
                                    <p:anim calcmode="lin" valueType="num">
                                      <p:cBhvr>
                                        <p:cTn id="132" dur="500" fill="hold"/>
                                        <p:tgtEl>
                                          <p:spTgt spid="88"/>
                                        </p:tgtEl>
                                        <p:attrNameLst>
                                          <p:attrName>ppt_h</p:attrName>
                                        </p:attrNameLst>
                                      </p:cBhvr>
                                      <p:tavLst>
                                        <p:tav tm="0">
                                          <p:val>
                                            <p:fltVal val="0"/>
                                          </p:val>
                                        </p:tav>
                                        <p:tav tm="100000">
                                          <p:val>
                                            <p:strVal val="#ppt_h"/>
                                          </p:val>
                                        </p:tav>
                                      </p:tavLst>
                                    </p:anim>
                                    <p:animEffect transition="in" filter="fade">
                                      <p:cBhvr>
                                        <p:cTn id="133" dur="500"/>
                                        <p:tgtEl>
                                          <p:spTgt spid="88"/>
                                        </p:tgtEl>
                                      </p:cBhvr>
                                    </p:animEffect>
                                  </p:childTnLst>
                                </p:cTn>
                              </p:par>
                            </p:childTnLst>
                          </p:cTn>
                        </p:par>
                        <p:par>
                          <p:cTn id="134" fill="hold">
                            <p:stCondLst>
                              <p:cond delay="13000"/>
                            </p:stCondLst>
                            <p:childTnLst>
                              <p:par>
                                <p:cTn id="135" presetID="22" presetClass="entr" presetSubtype="8" fill="hold" grpId="0" nodeType="afterEffect">
                                  <p:stCondLst>
                                    <p:cond delay="0"/>
                                  </p:stCondLst>
                                  <p:childTnLst>
                                    <p:set>
                                      <p:cBhvr>
                                        <p:cTn id="136" dur="1" fill="hold">
                                          <p:stCondLst>
                                            <p:cond delay="0"/>
                                          </p:stCondLst>
                                        </p:cTn>
                                        <p:tgtEl>
                                          <p:spTgt spid="89">
                                            <p:txEl>
                                              <p:pRg st="0" end="0"/>
                                            </p:txEl>
                                          </p:spTgt>
                                        </p:tgtEl>
                                        <p:attrNameLst>
                                          <p:attrName>style.visibility</p:attrName>
                                        </p:attrNameLst>
                                      </p:cBhvr>
                                      <p:to>
                                        <p:strVal val="visible"/>
                                      </p:to>
                                    </p:set>
                                    <p:animEffect transition="in" filter="wipe(left)">
                                      <p:cBhvr>
                                        <p:cTn id="137" dur="500"/>
                                        <p:tgtEl>
                                          <p:spTgt spid="89">
                                            <p:txEl>
                                              <p:pRg st="0" end="0"/>
                                            </p:txEl>
                                          </p:spTgt>
                                        </p:tgtEl>
                                      </p:cBhvr>
                                    </p:animEffect>
                                  </p:childTnLst>
                                </p:cTn>
                              </p:par>
                            </p:childTnLst>
                          </p:cTn>
                        </p:par>
                        <p:par>
                          <p:cTn id="138" fill="hold">
                            <p:stCondLst>
                              <p:cond delay="13500"/>
                            </p:stCondLst>
                            <p:childTnLst>
                              <p:par>
                                <p:cTn id="139" presetID="22" presetClass="entr" presetSubtype="8" fill="hold" grpId="0" nodeType="afterEffect">
                                  <p:stCondLst>
                                    <p:cond delay="0"/>
                                  </p:stCondLst>
                                  <p:childTnLst>
                                    <p:set>
                                      <p:cBhvr>
                                        <p:cTn id="140" dur="1" fill="hold">
                                          <p:stCondLst>
                                            <p:cond delay="0"/>
                                          </p:stCondLst>
                                        </p:cTn>
                                        <p:tgtEl>
                                          <p:spTgt spid="93">
                                            <p:txEl>
                                              <p:pRg st="0" end="0"/>
                                            </p:txEl>
                                          </p:spTgt>
                                        </p:tgtEl>
                                        <p:attrNameLst>
                                          <p:attrName>style.visibility</p:attrName>
                                        </p:attrNameLst>
                                      </p:cBhvr>
                                      <p:to>
                                        <p:strVal val="visible"/>
                                      </p:to>
                                    </p:set>
                                    <p:animEffect transition="in" filter="wipe(left)">
                                      <p:cBhvr>
                                        <p:cTn id="141" dur="500"/>
                                        <p:tgtEl>
                                          <p:spTgt spid="93">
                                            <p:txEl>
                                              <p:pRg st="0" end="0"/>
                                            </p:txEl>
                                          </p:spTgt>
                                        </p:tgtEl>
                                      </p:cBhvr>
                                    </p:animEffect>
                                  </p:childTnLst>
                                </p:cTn>
                              </p:par>
                            </p:childTnLst>
                          </p:cTn>
                        </p:par>
                        <p:par>
                          <p:cTn id="142" fill="hold">
                            <p:stCondLst>
                              <p:cond delay="14000"/>
                            </p:stCondLst>
                            <p:childTnLst>
                              <p:par>
                                <p:cTn id="143" presetID="22" presetClass="entr" presetSubtype="8" fill="hold" grpId="0" nodeType="afterEffect">
                                  <p:stCondLst>
                                    <p:cond delay="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wipe(left)">
                                      <p:cBhvr>
                                        <p:cTn id="145" dur="500"/>
                                        <p:tgtEl>
                                          <p:spTgt spid="94">
                                            <p:txEl>
                                              <p:pRg st="0" end="0"/>
                                            </p:txEl>
                                          </p:spTgt>
                                        </p:tgtEl>
                                      </p:cBhvr>
                                    </p:animEffect>
                                  </p:childTnLst>
                                </p:cTn>
                              </p:par>
                            </p:childTnLst>
                          </p:cTn>
                        </p:par>
                        <p:par>
                          <p:cTn id="146" fill="hold">
                            <p:stCondLst>
                              <p:cond delay="14500"/>
                            </p:stCondLst>
                            <p:childTnLst>
                              <p:par>
                                <p:cTn id="147" presetID="22" presetClass="entr" presetSubtype="8"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Effect transition="in" filter="wipe(left)">
                                      <p:cBhvr>
                                        <p:cTn id="149"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7" grpId="0" animBg="1"/>
      <p:bldP spid="38" grpId="0" animBg="1"/>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2" grpId="0" animBg="1"/>
      <p:bldP spid="56" grpId="0" build="p">
        <p:tmplLst>
          <p:tmpl lvl="1">
            <p:tnLst>
              <p:par>
                <p:cTn presetID="53"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animBg="1"/>
      <p:bldP spid="79" grpId="0" animBg="1"/>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53"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88" grpId="0" animBg="1"/>
      <p:bldP spid="89" grpId="0" build="p">
        <p:tmplLst>
          <p:tmpl lvl="1">
            <p:tnLst>
              <p:par>
                <p:cTn presetID="22" presetClass="entr" presetSubtype="8"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left)">
                      <p:cBhvr>
                        <p:cTn dur="500"/>
                        <p:tgtEl>
                          <p:spTgt spid="89"/>
                        </p:tgtEl>
                      </p:cBhvr>
                    </p:animEffect>
                  </p:childTnLst>
                </p:cTn>
              </p:par>
            </p:tnLst>
          </p:tmpl>
        </p:tmplLst>
      </p:bldP>
      <p:bldP spid="90" grpId="0" animBg="1"/>
      <p:bldP spid="91" grpId="0" build="p">
        <p:tmplLst>
          <p:tmpl lvl="1">
            <p:tnLst>
              <p:par>
                <p:cTn presetID="53"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build="p">
        <p:tmplLst>
          <p:tmpl lvl="1">
            <p:tnLst>
              <p:par>
                <p:cTn presetID="22" presetClass="entr" presetSubtype="8"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left)">
                      <p:cBhvr>
                        <p:cTn dur="500"/>
                        <p:tgtEl>
                          <p:spTgt spid="94"/>
                        </p:tgtEl>
                      </p:cBhvr>
                    </p:animEffect>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1_Pic4">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76200" y="0"/>
            <a:ext cx="92202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 name="Oval 7"/>
          <p:cNvSpPr/>
          <p:nvPr userDrawn="1"/>
        </p:nvSpPr>
        <p:spPr>
          <a:xfrm>
            <a:off x="700118" y="1377950"/>
            <a:ext cx="2366932" cy="23669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7"/>
          <p:cNvSpPr>
            <a:spLocks noGrp="1"/>
          </p:cNvSpPr>
          <p:nvPr>
            <p:ph type="pic" sz="quarter" idx="29" hasCustomPrompt="1"/>
          </p:nvPr>
        </p:nvSpPr>
        <p:spPr>
          <a:xfrm>
            <a:off x="808581" y="1486413"/>
            <a:ext cx="2150006" cy="2150006"/>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76493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8" grpId="0" animBg="1"/>
      <p:bldP spid="9"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8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22" name="Straight Connector 21"/>
          <p:cNvCxnSpPr/>
          <p:nvPr userDrawn="1"/>
        </p:nvCxnSpPr>
        <p:spPr>
          <a:xfrm rot="10800000">
            <a:off x="4393457" y="123947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62"/>
          <p:cNvGrpSpPr/>
          <p:nvPr userDrawn="1"/>
        </p:nvGrpSpPr>
        <p:grpSpPr>
          <a:xfrm>
            <a:off x="4395787" y="1063265"/>
            <a:ext cx="352426" cy="352426"/>
            <a:chOff x="4305300" y="1123950"/>
            <a:chExt cx="533400" cy="533400"/>
          </a:xfrm>
        </p:grpSpPr>
        <p:sp>
          <p:nvSpPr>
            <p:cNvPr id="24"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Oval 24"/>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6" name="Straight Connector 25"/>
          <p:cNvCxnSpPr/>
          <p:nvPr userDrawn="1"/>
        </p:nvCxnSpPr>
        <p:spPr>
          <a:xfrm rot="10800000">
            <a:off x="1758875" y="123908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10800000">
            <a:off x="4748213" y="1239479"/>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3566404" y="1723094"/>
            <a:ext cx="5090578" cy="1159288"/>
            <a:chOff x="3566404" y="1183862"/>
            <a:chExt cx="5090578" cy="1159288"/>
          </a:xfrm>
        </p:grpSpPr>
        <p:sp>
          <p:nvSpPr>
            <p:cNvPr id="31" name="Rounded Rectangle 30"/>
            <p:cNvSpPr/>
            <p:nvPr userDrawn="1"/>
          </p:nvSpPr>
          <p:spPr>
            <a:xfrm rot="16200000">
              <a:off x="5636232" y="-677601"/>
              <a:ext cx="1159288" cy="488221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userDrawn="1"/>
          </p:nvSpPr>
          <p:spPr>
            <a:xfrm rot="16200000">
              <a:off x="3528304" y="1610311"/>
              <a:ext cx="381000" cy="3048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 Placeholder 3"/>
          <p:cNvSpPr>
            <a:spLocks noGrp="1"/>
          </p:cNvSpPr>
          <p:nvPr>
            <p:ph type="body" sz="half" idx="16" hasCustomPrompt="1"/>
          </p:nvPr>
        </p:nvSpPr>
        <p:spPr>
          <a:xfrm>
            <a:off x="4979505" y="1821953"/>
            <a:ext cx="3276597" cy="219467"/>
          </a:xfrm>
          <a:prstGeom prst="rect">
            <a:avLst/>
          </a:prstGeom>
        </p:spPr>
        <p:txBody>
          <a:bodyPr wrap="square" lIns="0" tIns="0" rIns="0" bIns="0" anchor="ctr">
            <a:noAutofit/>
          </a:bodyPr>
          <a:lstStyle>
            <a:lvl1pPr marL="0" indent="0" algn="l"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0" name="Text Placeholder 3"/>
          <p:cNvSpPr>
            <a:spLocks noGrp="1"/>
          </p:cNvSpPr>
          <p:nvPr>
            <p:ph type="body" sz="half" idx="17" hasCustomPrompt="1"/>
          </p:nvPr>
        </p:nvSpPr>
        <p:spPr>
          <a:xfrm>
            <a:off x="4979505" y="2263489"/>
            <a:ext cx="3276599" cy="539932"/>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6" name="Text Placeholder 3"/>
          <p:cNvSpPr>
            <a:spLocks noGrp="1"/>
          </p:cNvSpPr>
          <p:nvPr>
            <p:ph type="body" sz="half" idx="28" hasCustomPrompt="1"/>
          </p:nvPr>
        </p:nvSpPr>
        <p:spPr>
          <a:xfrm>
            <a:off x="437009" y="1801618"/>
            <a:ext cx="1828800" cy="1002238"/>
          </a:xfrm>
          <a:prstGeom prst="rect">
            <a:avLst/>
          </a:prstGeom>
        </p:spPr>
        <p:txBody>
          <a:bodyPr wrap="square" lIns="0" tIns="0" rIns="0" bIns="0" anchor="t">
            <a:noAutofit/>
          </a:bodyPr>
          <a:lstStyle>
            <a:lvl1pPr marL="0" indent="0" algn="r">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8" name="Oval 47"/>
          <p:cNvSpPr/>
          <p:nvPr userDrawn="1"/>
        </p:nvSpPr>
        <p:spPr>
          <a:xfrm>
            <a:off x="3889068" y="1807437"/>
            <a:ext cx="99060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Picture Placeholder 7"/>
          <p:cNvSpPr>
            <a:spLocks noGrp="1"/>
          </p:cNvSpPr>
          <p:nvPr>
            <p:ph type="pic" sz="quarter" idx="29" hasCustomPrompt="1"/>
          </p:nvPr>
        </p:nvSpPr>
        <p:spPr>
          <a:xfrm>
            <a:off x="2467777" y="1798063"/>
            <a:ext cx="1009348" cy="1009348"/>
          </a:xfrm>
          <a:prstGeom prst="ellipse">
            <a:avLst/>
          </a:prstGeom>
          <a:solidFill>
            <a:schemeClr val="bg1">
              <a:lumMod val="85000"/>
            </a:schemeClr>
          </a:solidFill>
          <a:ln w="19050">
            <a:solidFill>
              <a:schemeClr val="accent1"/>
            </a:solid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52" name="Text Placeholder 3"/>
          <p:cNvSpPr>
            <a:spLocks noGrp="1"/>
          </p:cNvSpPr>
          <p:nvPr>
            <p:ph type="body" sz="half" idx="27" hasCustomPrompt="1"/>
          </p:nvPr>
        </p:nvSpPr>
        <p:spPr>
          <a:xfrm>
            <a:off x="3903356" y="2156244"/>
            <a:ext cx="962025" cy="292987"/>
          </a:xfrm>
          <a:prstGeom prst="rect">
            <a:avLst/>
          </a:prstGeom>
        </p:spPr>
        <p:txBody>
          <a:bodyPr wrap="square" lIns="0" tIns="0" rIns="0" bIns="0" anchor="ctr">
            <a:noAutofit/>
          </a:bodyPr>
          <a:lstStyle>
            <a:lvl1pPr marL="0" indent="0" algn="ctr">
              <a:buNone/>
              <a:defRPr sz="16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Text Here</a:t>
            </a:r>
          </a:p>
        </p:txBody>
      </p:sp>
      <p:grpSp>
        <p:nvGrpSpPr>
          <p:cNvPr id="53" name="Group 52"/>
          <p:cNvGrpSpPr/>
          <p:nvPr userDrawn="1"/>
        </p:nvGrpSpPr>
        <p:grpSpPr>
          <a:xfrm flipH="1">
            <a:off x="533400" y="3241262"/>
            <a:ext cx="5090578" cy="1159288"/>
            <a:chOff x="3566404" y="1183862"/>
            <a:chExt cx="5090578" cy="1159288"/>
          </a:xfrm>
        </p:grpSpPr>
        <p:sp>
          <p:nvSpPr>
            <p:cNvPr id="54" name="Rounded Rectangle 53"/>
            <p:cNvSpPr/>
            <p:nvPr userDrawn="1"/>
          </p:nvSpPr>
          <p:spPr>
            <a:xfrm rot="16200000">
              <a:off x="5636232" y="-677601"/>
              <a:ext cx="1159288" cy="488221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userDrawn="1"/>
          </p:nvSpPr>
          <p:spPr>
            <a:xfrm rot="16200000">
              <a:off x="3528304" y="1610311"/>
              <a:ext cx="381000" cy="3048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 Placeholder 3"/>
          <p:cNvSpPr>
            <a:spLocks noGrp="1"/>
          </p:cNvSpPr>
          <p:nvPr>
            <p:ph type="body" sz="half" idx="30" hasCustomPrompt="1"/>
          </p:nvPr>
        </p:nvSpPr>
        <p:spPr>
          <a:xfrm>
            <a:off x="850900" y="3314721"/>
            <a:ext cx="3276597" cy="247629"/>
          </a:xfrm>
          <a:prstGeom prst="rect">
            <a:avLst/>
          </a:prstGeom>
        </p:spPr>
        <p:txBody>
          <a:bodyPr wrap="square" lIns="0" tIns="0" rIns="0" bIns="0" anchor="ctr">
            <a:noAutofit/>
          </a:bodyPr>
          <a:lstStyle>
            <a:lvl1pPr marL="0" indent="0" algn="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8" name="Text Placeholder 3"/>
          <p:cNvSpPr>
            <a:spLocks noGrp="1"/>
          </p:cNvSpPr>
          <p:nvPr>
            <p:ph type="body" sz="half" idx="31" hasCustomPrompt="1"/>
          </p:nvPr>
        </p:nvSpPr>
        <p:spPr>
          <a:xfrm>
            <a:off x="850900" y="3820295"/>
            <a:ext cx="3276599" cy="508610"/>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32" hasCustomPrompt="1"/>
          </p:nvPr>
        </p:nvSpPr>
        <p:spPr>
          <a:xfrm>
            <a:off x="6894444" y="3319786"/>
            <a:ext cx="1828800" cy="1002238"/>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0" name="Oval 59"/>
          <p:cNvSpPr/>
          <p:nvPr userDrawn="1"/>
        </p:nvSpPr>
        <p:spPr>
          <a:xfrm>
            <a:off x="4279900" y="3325605"/>
            <a:ext cx="99060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7"/>
          <p:cNvSpPr>
            <a:spLocks noGrp="1"/>
          </p:cNvSpPr>
          <p:nvPr>
            <p:ph type="pic" sz="quarter" idx="33" hasCustomPrompt="1"/>
          </p:nvPr>
        </p:nvSpPr>
        <p:spPr>
          <a:xfrm>
            <a:off x="5715000" y="3316231"/>
            <a:ext cx="1009348" cy="1009348"/>
          </a:xfrm>
          <a:prstGeom prst="ellipse">
            <a:avLst/>
          </a:prstGeom>
          <a:solidFill>
            <a:schemeClr val="bg1">
              <a:lumMod val="85000"/>
            </a:schemeClr>
          </a:solidFill>
          <a:ln w="19050">
            <a:solidFill>
              <a:schemeClr val="accent2"/>
            </a:solid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34" hasCustomPrompt="1"/>
          </p:nvPr>
        </p:nvSpPr>
        <p:spPr>
          <a:xfrm>
            <a:off x="4294188" y="3674412"/>
            <a:ext cx="962025" cy="292987"/>
          </a:xfrm>
          <a:prstGeom prst="rect">
            <a:avLst/>
          </a:prstGeom>
        </p:spPr>
        <p:txBody>
          <a:bodyPr wrap="square" lIns="0" tIns="0" rIns="0" bIns="0" anchor="ctr">
            <a:noAutofit/>
          </a:bodyPr>
          <a:lstStyle>
            <a:lvl1pPr marL="0" indent="0" algn="ctr">
              <a:buNone/>
              <a:defRPr sz="16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Text Here</a:t>
            </a:r>
          </a:p>
        </p:txBody>
      </p:sp>
      <p:sp>
        <p:nvSpPr>
          <p:cNvPr id="63" name="Text Placeholder 3"/>
          <p:cNvSpPr>
            <a:spLocks noGrp="1"/>
          </p:cNvSpPr>
          <p:nvPr>
            <p:ph type="body" sz="half" idx="35" hasCustomPrompt="1"/>
          </p:nvPr>
        </p:nvSpPr>
        <p:spPr>
          <a:xfrm>
            <a:off x="4979505" y="2039808"/>
            <a:ext cx="3276597" cy="219467"/>
          </a:xfrm>
          <a:prstGeom prst="rect">
            <a:avLst/>
          </a:prstGeom>
        </p:spPr>
        <p:txBody>
          <a:bodyPr wrap="square" lIns="0" tIns="0" rIns="0" bIns="0" anchor="ctr">
            <a:noAutofit/>
          </a:bodyPr>
          <a:lstStyle>
            <a:lvl1pPr marL="0" indent="0" algn="l"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64" name="Text Placeholder 3"/>
          <p:cNvSpPr>
            <a:spLocks noGrp="1"/>
          </p:cNvSpPr>
          <p:nvPr>
            <p:ph type="body" sz="half" idx="36" hasCustomPrompt="1"/>
          </p:nvPr>
        </p:nvSpPr>
        <p:spPr>
          <a:xfrm>
            <a:off x="850900" y="3562350"/>
            <a:ext cx="3276597" cy="247629"/>
          </a:xfrm>
          <a:prstGeom prst="rect">
            <a:avLst/>
          </a:prstGeom>
        </p:spPr>
        <p:txBody>
          <a:bodyPr wrap="square" lIns="0" tIns="0" rIns="0" bIns="0" anchor="ctr">
            <a:noAutofit/>
          </a:bodyPr>
          <a:lstStyle>
            <a:lvl1pPr marL="0" indent="0" algn="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295408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2000"/>
                            </p:stCondLst>
                            <p:childTnLst>
                              <p:par>
                                <p:cTn id="31" presetID="2" presetClass="entr" presetSubtype="2" accel="50000" decel="5000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52">
                                            <p:txEl>
                                              <p:pRg st="0" end="0"/>
                                            </p:txEl>
                                          </p:spTgt>
                                        </p:tgtEl>
                                        <p:attrNameLst>
                                          <p:attrName>style.visibility</p:attrName>
                                        </p:attrNameLst>
                                      </p:cBhvr>
                                      <p:to>
                                        <p:strVal val="visible"/>
                                      </p:to>
                                    </p:set>
                                    <p:anim calcmode="lin" valueType="num">
                                      <p:cBhvr>
                                        <p:cTn id="44"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2">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4">
                                            <p:txEl>
                                              <p:pRg st="0" end="0"/>
                                            </p:txEl>
                                          </p:spTgt>
                                        </p:tgtEl>
                                        <p:attrNameLst>
                                          <p:attrName>style.visibility</p:attrName>
                                        </p:attrNameLst>
                                      </p:cBhvr>
                                      <p:to>
                                        <p:strVal val="visible"/>
                                      </p:to>
                                    </p:set>
                                    <p:animEffect transition="in" filter="wipe(left)">
                                      <p:cBhvr>
                                        <p:cTn id="50" dur="500"/>
                                        <p:tgtEl>
                                          <p:spTgt spid="34">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63">
                                            <p:txEl>
                                              <p:pRg st="0" end="0"/>
                                            </p:txEl>
                                          </p:spTgt>
                                        </p:tgtEl>
                                        <p:attrNameLst>
                                          <p:attrName>style.visibility</p:attrName>
                                        </p:attrNameLst>
                                      </p:cBhvr>
                                      <p:to>
                                        <p:strVal val="visible"/>
                                      </p:to>
                                    </p:set>
                                    <p:animEffect transition="in" filter="wipe(left)">
                                      <p:cBhvr>
                                        <p:cTn id="54" dur="500"/>
                                        <p:tgtEl>
                                          <p:spTgt spid="63">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0">
                                            <p:txEl>
                                              <p:pRg st="0" end="0"/>
                                            </p:txEl>
                                          </p:spTgt>
                                        </p:tgtEl>
                                        <p:attrNameLst>
                                          <p:attrName>style.visibility</p:attrName>
                                        </p:attrNameLst>
                                      </p:cBhvr>
                                      <p:to>
                                        <p:strVal val="visible"/>
                                      </p:to>
                                    </p:set>
                                    <p:animEffect transition="in" filter="wipe(left)">
                                      <p:cBhvr>
                                        <p:cTn id="58" dur="500"/>
                                        <p:tgtEl>
                                          <p:spTgt spid="40">
                                            <p:txEl>
                                              <p:pRg st="0" end="0"/>
                                            </p:txEl>
                                          </p:spTgt>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46">
                                            <p:txEl>
                                              <p:pRg st="0" end="0"/>
                                            </p:txEl>
                                          </p:spTgt>
                                        </p:tgtEl>
                                        <p:attrNameLst>
                                          <p:attrName>style.visibility</p:attrName>
                                        </p:attrNameLst>
                                      </p:cBhvr>
                                      <p:to>
                                        <p:strVal val="visible"/>
                                      </p:to>
                                    </p:set>
                                    <p:animEffect transition="in" filter="wipe(right)">
                                      <p:cBhvr>
                                        <p:cTn id="62" dur="500"/>
                                        <p:tgtEl>
                                          <p:spTgt spid="46">
                                            <p:txEl>
                                              <p:pRg st="0" end="0"/>
                                            </p:txEl>
                                          </p:spTgt>
                                        </p:tgtEl>
                                      </p:cBhvr>
                                    </p:animEffect>
                                  </p:childTnLst>
                                </p:cTn>
                              </p:par>
                            </p:childTnLst>
                          </p:cTn>
                        </p:par>
                        <p:par>
                          <p:cTn id="63" fill="hold">
                            <p:stCondLst>
                              <p:cond delay="5500"/>
                            </p:stCondLst>
                            <p:childTnLst>
                              <p:par>
                                <p:cTn id="64" presetID="53"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Effect transition="in" filter="fade">
                                      <p:cBhvr>
                                        <p:cTn id="68" dur="500"/>
                                        <p:tgtEl>
                                          <p:spTgt spid="61"/>
                                        </p:tgtEl>
                                      </p:cBhvr>
                                    </p:animEffect>
                                  </p:childTnLst>
                                </p:cTn>
                              </p:par>
                            </p:childTnLst>
                          </p:cTn>
                        </p:par>
                        <p:par>
                          <p:cTn id="69" fill="hold">
                            <p:stCondLst>
                              <p:cond delay="6000"/>
                            </p:stCondLst>
                            <p:childTnLst>
                              <p:par>
                                <p:cTn id="70" presetID="2" presetClass="entr" presetSubtype="8" accel="50000" decel="50000"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fill="hold"/>
                                        <p:tgtEl>
                                          <p:spTgt spid="53"/>
                                        </p:tgtEl>
                                        <p:attrNameLst>
                                          <p:attrName>ppt_x</p:attrName>
                                        </p:attrNameLst>
                                      </p:cBhvr>
                                      <p:tavLst>
                                        <p:tav tm="0">
                                          <p:val>
                                            <p:strVal val="0-#ppt_w/2"/>
                                          </p:val>
                                        </p:tav>
                                        <p:tav tm="100000">
                                          <p:val>
                                            <p:strVal val="#ppt_x"/>
                                          </p:val>
                                        </p:tav>
                                      </p:tavLst>
                                    </p:anim>
                                    <p:anim calcmode="lin" valueType="num">
                                      <p:cBhvr additive="base">
                                        <p:cTn id="73" dur="500" fill="hold"/>
                                        <p:tgtEl>
                                          <p:spTgt spid="53"/>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62">
                                            <p:txEl>
                                              <p:pRg st="0" end="0"/>
                                            </p:txEl>
                                          </p:spTgt>
                                        </p:tgtEl>
                                        <p:attrNameLst>
                                          <p:attrName>style.visibility</p:attrName>
                                        </p:attrNameLst>
                                      </p:cBhvr>
                                      <p:to>
                                        <p:strVal val="visible"/>
                                      </p:to>
                                    </p:set>
                                    <p:anim calcmode="lin" valueType="num">
                                      <p:cBhvr>
                                        <p:cTn id="83"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62">
                                            <p:txEl>
                                              <p:pRg st="0" end="0"/>
                                            </p:txEl>
                                          </p:spTgt>
                                        </p:tgtEl>
                                      </p:cBhvr>
                                    </p:animEffect>
                                  </p:childTnLst>
                                </p:cTn>
                              </p:par>
                            </p:childTnLst>
                          </p:cTn>
                        </p:par>
                        <p:par>
                          <p:cTn id="86" fill="hold">
                            <p:stCondLst>
                              <p:cond delay="7500"/>
                            </p:stCondLst>
                            <p:childTnLst>
                              <p:par>
                                <p:cTn id="87" presetID="22" presetClass="entr" presetSubtype="2" fill="hold" grpId="0" nodeType="afterEffect">
                                  <p:stCondLst>
                                    <p:cond delay="0"/>
                                  </p:stCondLst>
                                  <p:childTnLst>
                                    <p:set>
                                      <p:cBhvr>
                                        <p:cTn id="88" dur="1" fill="hold">
                                          <p:stCondLst>
                                            <p:cond delay="0"/>
                                          </p:stCondLst>
                                        </p:cTn>
                                        <p:tgtEl>
                                          <p:spTgt spid="57">
                                            <p:txEl>
                                              <p:pRg st="0" end="0"/>
                                            </p:txEl>
                                          </p:spTgt>
                                        </p:tgtEl>
                                        <p:attrNameLst>
                                          <p:attrName>style.visibility</p:attrName>
                                        </p:attrNameLst>
                                      </p:cBhvr>
                                      <p:to>
                                        <p:strVal val="visible"/>
                                      </p:to>
                                    </p:set>
                                    <p:animEffect transition="in" filter="wipe(right)">
                                      <p:cBhvr>
                                        <p:cTn id="89" dur="500"/>
                                        <p:tgtEl>
                                          <p:spTgt spid="57">
                                            <p:txEl>
                                              <p:pRg st="0" end="0"/>
                                            </p:txEl>
                                          </p:spTgt>
                                        </p:tgtEl>
                                      </p:cBhvr>
                                    </p:animEffect>
                                  </p:childTnLst>
                                </p:cTn>
                              </p:par>
                            </p:childTnLst>
                          </p:cTn>
                        </p:par>
                        <p:par>
                          <p:cTn id="90" fill="hold">
                            <p:stCondLst>
                              <p:cond delay="8000"/>
                            </p:stCondLst>
                            <p:childTnLst>
                              <p:par>
                                <p:cTn id="91" presetID="22" presetClass="entr" presetSubtype="2" fill="hold" grpId="0" nodeType="afterEffect">
                                  <p:stCondLst>
                                    <p:cond delay="0"/>
                                  </p:stCondLst>
                                  <p:childTnLst>
                                    <p:set>
                                      <p:cBhvr>
                                        <p:cTn id="92" dur="1" fill="hold">
                                          <p:stCondLst>
                                            <p:cond delay="0"/>
                                          </p:stCondLst>
                                        </p:cTn>
                                        <p:tgtEl>
                                          <p:spTgt spid="64">
                                            <p:txEl>
                                              <p:pRg st="0" end="0"/>
                                            </p:txEl>
                                          </p:spTgt>
                                        </p:tgtEl>
                                        <p:attrNameLst>
                                          <p:attrName>style.visibility</p:attrName>
                                        </p:attrNameLst>
                                      </p:cBhvr>
                                      <p:to>
                                        <p:strVal val="visible"/>
                                      </p:to>
                                    </p:set>
                                    <p:animEffect transition="in" filter="wipe(right)">
                                      <p:cBhvr>
                                        <p:cTn id="93" dur="500"/>
                                        <p:tgtEl>
                                          <p:spTgt spid="64">
                                            <p:txEl>
                                              <p:pRg st="0" end="0"/>
                                            </p:txEl>
                                          </p:spTgt>
                                        </p:tgtEl>
                                      </p:cBhvr>
                                    </p:animEffect>
                                  </p:childTnLst>
                                </p:cTn>
                              </p:par>
                            </p:childTnLst>
                          </p:cTn>
                        </p:par>
                        <p:par>
                          <p:cTn id="94" fill="hold">
                            <p:stCondLst>
                              <p:cond delay="8500"/>
                            </p:stCondLst>
                            <p:childTnLst>
                              <p:par>
                                <p:cTn id="95" presetID="22" presetClass="entr" presetSubtype="2" fill="hold" grpId="0" nodeType="afterEffect">
                                  <p:stCondLst>
                                    <p:cond delay="0"/>
                                  </p:stCondLst>
                                  <p:childTnLst>
                                    <p:set>
                                      <p:cBhvr>
                                        <p:cTn id="96" dur="1" fill="hold">
                                          <p:stCondLst>
                                            <p:cond delay="0"/>
                                          </p:stCondLst>
                                        </p:cTn>
                                        <p:tgtEl>
                                          <p:spTgt spid="58">
                                            <p:txEl>
                                              <p:pRg st="0" end="0"/>
                                            </p:txEl>
                                          </p:spTgt>
                                        </p:tgtEl>
                                        <p:attrNameLst>
                                          <p:attrName>style.visibility</p:attrName>
                                        </p:attrNameLst>
                                      </p:cBhvr>
                                      <p:to>
                                        <p:strVal val="visible"/>
                                      </p:to>
                                    </p:set>
                                    <p:animEffect transition="in" filter="wipe(right)">
                                      <p:cBhvr>
                                        <p:cTn id="97" dur="500"/>
                                        <p:tgtEl>
                                          <p:spTgt spid="58">
                                            <p:txEl>
                                              <p:pRg st="0" end="0"/>
                                            </p:txEl>
                                          </p:spTgt>
                                        </p:tgtEl>
                                      </p:cBhvr>
                                    </p:animEffect>
                                  </p:childTnLst>
                                </p:cTn>
                              </p:par>
                            </p:childTnLst>
                          </p:cTn>
                        </p:par>
                        <p:par>
                          <p:cTn id="98" fill="hold">
                            <p:stCondLst>
                              <p:cond delay="9000"/>
                            </p:stCondLst>
                            <p:childTnLst>
                              <p:par>
                                <p:cTn id="99" presetID="22" presetClass="entr" presetSubtype="8" fill="hold" grpId="0" nodeType="afterEffect">
                                  <p:stCondLst>
                                    <p:cond delay="0"/>
                                  </p:stCondLst>
                                  <p:childTnLst>
                                    <p:set>
                                      <p:cBhvr>
                                        <p:cTn id="100" dur="1" fill="hold">
                                          <p:stCondLst>
                                            <p:cond delay="0"/>
                                          </p:stCondLst>
                                        </p:cTn>
                                        <p:tgtEl>
                                          <p:spTgt spid="59">
                                            <p:txEl>
                                              <p:pRg st="0" end="0"/>
                                            </p:txEl>
                                          </p:spTgt>
                                        </p:tgtEl>
                                        <p:attrNameLst>
                                          <p:attrName>style.visibility</p:attrName>
                                        </p:attrNameLst>
                                      </p:cBhvr>
                                      <p:to>
                                        <p:strVal val="visible"/>
                                      </p:to>
                                    </p:set>
                                    <p:animEffect transition="in" filter="wipe(left)">
                                      <p:cBhvr>
                                        <p:cTn id="101"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8" grpId="0" animBg="1"/>
      <p:bldP spid="49" grpId="0" animBg="1"/>
      <p:bldP spid="52" grpId="0" build="p">
        <p:tmplLst>
          <p:tmpl lvl="1">
            <p:tnLst>
              <p:par>
                <p:cTn presetID="53"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7" grpId="0" build="p">
        <p:tmplLst>
          <p:tmpl lvl="1">
            <p:tnLst>
              <p:par>
                <p:cTn presetID="22" presetClass="entr" presetSubtype="2"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right)">
                      <p:cBhvr>
                        <p:cTn dur="500"/>
                        <p:tgtEl>
                          <p:spTgt spid="57"/>
                        </p:tgtEl>
                      </p:cBhvr>
                    </p:animEffect>
                  </p:childTnLst>
                </p:cTn>
              </p:par>
            </p:tnLst>
          </p:tmpl>
        </p:tmplLst>
      </p:bldP>
      <p:bldP spid="58" grpId="0" build="p">
        <p:tmplLst>
          <p:tmpl lvl="1">
            <p:tnLst>
              <p:par>
                <p:cTn presetID="22" presetClass="entr" presetSubtype="2"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build="p">
        <p:tmplLst>
          <p:tmpl lvl="1">
            <p:tnLst>
              <p:par>
                <p:cTn presetID="53"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78" name="Straight Connector 77"/>
          <p:cNvCxnSpPr/>
          <p:nvPr userDrawn="1"/>
        </p:nvCxnSpPr>
        <p:spPr>
          <a:xfrm rot="10800000">
            <a:off x="4393457" y="1259142"/>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Group 62"/>
          <p:cNvGrpSpPr/>
          <p:nvPr userDrawn="1"/>
        </p:nvGrpSpPr>
        <p:grpSpPr>
          <a:xfrm>
            <a:off x="4395787" y="1063265"/>
            <a:ext cx="352426" cy="352426"/>
            <a:chOff x="4305300" y="1123950"/>
            <a:chExt cx="533400" cy="533400"/>
          </a:xfrm>
        </p:grpSpPr>
        <p:sp>
          <p:nvSpPr>
            <p:cNvPr id="80"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80"/>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2" name="Straight Connector 81"/>
          <p:cNvCxnSpPr/>
          <p:nvPr userDrawn="1"/>
        </p:nvCxnSpPr>
        <p:spPr>
          <a:xfrm rot="10800000">
            <a:off x="1758875" y="1258746"/>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10800000">
            <a:off x="4748213" y="1259143"/>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ounded Rectangle 83"/>
          <p:cNvSpPr/>
          <p:nvPr userDrawn="1"/>
        </p:nvSpPr>
        <p:spPr>
          <a:xfrm rot="16200000">
            <a:off x="2068427" y="-7007"/>
            <a:ext cx="1036020" cy="384837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Picture Placeholder 7"/>
          <p:cNvSpPr>
            <a:spLocks noGrp="1"/>
          </p:cNvSpPr>
          <p:nvPr>
            <p:ph type="pic" sz="quarter" idx="10" hasCustomPrompt="1"/>
          </p:nvPr>
        </p:nvSpPr>
        <p:spPr>
          <a:xfrm>
            <a:off x="533400" y="1389082"/>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6" name="Text Placeholder 3"/>
          <p:cNvSpPr>
            <a:spLocks noGrp="1"/>
          </p:cNvSpPr>
          <p:nvPr>
            <p:ph type="body" sz="half" idx="16" hasCustomPrompt="1"/>
          </p:nvPr>
        </p:nvSpPr>
        <p:spPr>
          <a:xfrm>
            <a:off x="1726146" y="1463141"/>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7" name="Text Placeholder 3"/>
          <p:cNvSpPr>
            <a:spLocks noGrp="1"/>
          </p:cNvSpPr>
          <p:nvPr>
            <p:ph type="body" sz="half" idx="17" hasCustomPrompt="1"/>
          </p:nvPr>
        </p:nvSpPr>
        <p:spPr>
          <a:xfrm>
            <a:off x="1726146" y="1700943"/>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88" name="Text Placeholder 3"/>
          <p:cNvSpPr>
            <a:spLocks noGrp="1"/>
          </p:cNvSpPr>
          <p:nvPr>
            <p:ph type="body" sz="half" idx="18" hasCustomPrompt="1"/>
          </p:nvPr>
        </p:nvSpPr>
        <p:spPr>
          <a:xfrm>
            <a:off x="1726147" y="1947571"/>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9" name="Rounded Rectangle 88"/>
          <p:cNvSpPr/>
          <p:nvPr userDrawn="1"/>
        </p:nvSpPr>
        <p:spPr>
          <a:xfrm rot="16200000">
            <a:off x="2068427" y="1130799"/>
            <a:ext cx="1036020" cy="3848372"/>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7"/>
          <p:cNvSpPr>
            <a:spLocks noGrp="1"/>
          </p:cNvSpPr>
          <p:nvPr>
            <p:ph type="pic" sz="quarter" idx="19" hasCustomPrompt="1"/>
          </p:nvPr>
        </p:nvSpPr>
        <p:spPr>
          <a:xfrm>
            <a:off x="533400" y="2526888"/>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91" name="Text Placeholder 3"/>
          <p:cNvSpPr>
            <a:spLocks noGrp="1"/>
          </p:cNvSpPr>
          <p:nvPr>
            <p:ph type="body" sz="half" idx="20" hasCustomPrompt="1"/>
          </p:nvPr>
        </p:nvSpPr>
        <p:spPr>
          <a:xfrm>
            <a:off x="1726146" y="2600947"/>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2" name="Text Placeholder 3"/>
          <p:cNvSpPr>
            <a:spLocks noGrp="1"/>
          </p:cNvSpPr>
          <p:nvPr>
            <p:ph type="body" sz="half" idx="21" hasCustomPrompt="1"/>
          </p:nvPr>
        </p:nvSpPr>
        <p:spPr>
          <a:xfrm>
            <a:off x="1726146" y="2838749"/>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3" name="Text Placeholder 3"/>
          <p:cNvSpPr>
            <a:spLocks noGrp="1"/>
          </p:cNvSpPr>
          <p:nvPr>
            <p:ph type="body" sz="half" idx="22" hasCustomPrompt="1"/>
          </p:nvPr>
        </p:nvSpPr>
        <p:spPr>
          <a:xfrm>
            <a:off x="1726147" y="3085377"/>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4" name="Rounded Rectangle 93"/>
          <p:cNvSpPr/>
          <p:nvPr userDrawn="1"/>
        </p:nvSpPr>
        <p:spPr>
          <a:xfrm rot="16200000">
            <a:off x="2068427" y="2292542"/>
            <a:ext cx="1036020" cy="3848372"/>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Picture Placeholder 7"/>
          <p:cNvSpPr>
            <a:spLocks noGrp="1"/>
          </p:cNvSpPr>
          <p:nvPr>
            <p:ph type="pic" sz="quarter" idx="23" hasCustomPrompt="1"/>
          </p:nvPr>
        </p:nvSpPr>
        <p:spPr>
          <a:xfrm>
            <a:off x="533400" y="3688631"/>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96" name="Text Placeholder 3"/>
          <p:cNvSpPr>
            <a:spLocks noGrp="1"/>
          </p:cNvSpPr>
          <p:nvPr>
            <p:ph type="body" sz="half" idx="24" hasCustomPrompt="1"/>
          </p:nvPr>
        </p:nvSpPr>
        <p:spPr>
          <a:xfrm>
            <a:off x="1726146" y="3762690"/>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7" name="Text Placeholder 3"/>
          <p:cNvSpPr>
            <a:spLocks noGrp="1"/>
          </p:cNvSpPr>
          <p:nvPr>
            <p:ph type="body" sz="half" idx="25" hasCustomPrompt="1"/>
          </p:nvPr>
        </p:nvSpPr>
        <p:spPr>
          <a:xfrm>
            <a:off x="1726146" y="4000492"/>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98" name="Text Placeholder 3"/>
          <p:cNvSpPr>
            <a:spLocks noGrp="1"/>
          </p:cNvSpPr>
          <p:nvPr>
            <p:ph type="body" sz="half" idx="26" hasCustomPrompt="1"/>
          </p:nvPr>
        </p:nvSpPr>
        <p:spPr>
          <a:xfrm>
            <a:off x="1726147" y="4247120"/>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9" name="Rounded Rectangle 98"/>
          <p:cNvSpPr/>
          <p:nvPr userDrawn="1"/>
        </p:nvSpPr>
        <p:spPr>
          <a:xfrm rot="16200000">
            <a:off x="6130576" y="-7007"/>
            <a:ext cx="1036020" cy="3848372"/>
          </a:xfrm>
          <a:prstGeom prst="roundRect">
            <a:avLst>
              <a:gd name="adj" fmla="val 50000"/>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Picture Placeholder 7"/>
          <p:cNvSpPr>
            <a:spLocks noGrp="1"/>
          </p:cNvSpPr>
          <p:nvPr>
            <p:ph type="pic" sz="quarter" idx="27" hasCustomPrompt="1"/>
          </p:nvPr>
        </p:nvSpPr>
        <p:spPr>
          <a:xfrm>
            <a:off x="7518906" y="1389082"/>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01" name="Text Placeholder 3"/>
          <p:cNvSpPr>
            <a:spLocks noGrp="1"/>
          </p:cNvSpPr>
          <p:nvPr>
            <p:ph type="body" sz="half" idx="28" hasCustomPrompt="1"/>
          </p:nvPr>
        </p:nvSpPr>
        <p:spPr>
          <a:xfrm>
            <a:off x="5174268" y="1463141"/>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2" name="Text Placeholder 3"/>
          <p:cNvSpPr>
            <a:spLocks noGrp="1"/>
          </p:cNvSpPr>
          <p:nvPr>
            <p:ph type="body" sz="half" idx="29" hasCustomPrompt="1"/>
          </p:nvPr>
        </p:nvSpPr>
        <p:spPr>
          <a:xfrm>
            <a:off x="5174268" y="1700943"/>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3" name="Text Placeholder 3"/>
          <p:cNvSpPr>
            <a:spLocks noGrp="1"/>
          </p:cNvSpPr>
          <p:nvPr>
            <p:ph type="body" sz="half" idx="30" hasCustomPrompt="1"/>
          </p:nvPr>
        </p:nvSpPr>
        <p:spPr>
          <a:xfrm>
            <a:off x="5174269" y="1947571"/>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4" name="Rounded Rectangle 103"/>
          <p:cNvSpPr/>
          <p:nvPr userDrawn="1"/>
        </p:nvSpPr>
        <p:spPr>
          <a:xfrm rot="16200000">
            <a:off x="6130576" y="1117440"/>
            <a:ext cx="1036020" cy="3848372"/>
          </a:xfrm>
          <a:prstGeom prst="roundRect">
            <a:avLst>
              <a:gd name="adj" fmla="val 5000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Picture Placeholder 7"/>
          <p:cNvSpPr>
            <a:spLocks noGrp="1"/>
          </p:cNvSpPr>
          <p:nvPr>
            <p:ph type="pic" sz="quarter" idx="31" hasCustomPrompt="1"/>
          </p:nvPr>
        </p:nvSpPr>
        <p:spPr>
          <a:xfrm>
            <a:off x="7518906" y="2513529"/>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06" name="Text Placeholder 3"/>
          <p:cNvSpPr>
            <a:spLocks noGrp="1"/>
          </p:cNvSpPr>
          <p:nvPr>
            <p:ph type="body" sz="half" idx="32" hasCustomPrompt="1"/>
          </p:nvPr>
        </p:nvSpPr>
        <p:spPr>
          <a:xfrm>
            <a:off x="5174268" y="2587588"/>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7" name="Text Placeholder 3"/>
          <p:cNvSpPr>
            <a:spLocks noGrp="1"/>
          </p:cNvSpPr>
          <p:nvPr>
            <p:ph type="body" sz="half" idx="33" hasCustomPrompt="1"/>
          </p:nvPr>
        </p:nvSpPr>
        <p:spPr>
          <a:xfrm>
            <a:off x="5174268" y="2825390"/>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08" name="Text Placeholder 3"/>
          <p:cNvSpPr>
            <a:spLocks noGrp="1"/>
          </p:cNvSpPr>
          <p:nvPr>
            <p:ph type="body" sz="half" idx="34" hasCustomPrompt="1"/>
          </p:nvPr>
        </p:nvSpPr>
        <p:spPr>
          <a:xfrm>
            <a:off x="5174269" y="3072018"/>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9" name="Rounded Rectangle 108"/>
          <p:cNvSpPr/>
          <p:nvPr userDrawn="1"/>
        </p:nvSpPr>
        <p:spPr>
          <a:xfrm rot="16200000">
            <a:off x="6130576" y="2247352"/>
            <a:ext cx="1036020" cy="3848372"/>
          </a:xfrm>
          <a:prstGeom prst="roundRect">
            <a:avLst>
              <a:gd name="adj" fmla="val 5000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icture Placeholder 7"/>
          <p:cNvSpPr>
            <a:spLocks noGrp="1"/>
          </p:cNvSpPr>
          <p:nvPr>
            <p:ph type="pic" sz="quarter" idx="35" hasCustomPrompt="1"/>
          </p:nvPr>
        </p:nvSpPr>
        <p:spPr>
          <a:xfrm>
            <a:off x="7518906" y="3643441"/>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11" name="Text Placeholder 3"/>
          <p:cNvSpPr>
            <a:spLocks noGrp="1"/>
          </p:cNvSpPr>
          <p:nvPr>
            <p:ph type="body" sz="half" idx="36" hasCustomPrompt="1"/>
          </p:nvPr>
        </p:nvSpPr>
        <p:spPr>
          <a:xfrm>
            <a:off x="5174268" y="3717500"/>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2" name="Text Placeholder 3"/>
          <p:cNvSpPr>
            <a:spLocks noGrp="1"/>
          </p:cNvSpPr>
          <p:nvPr>
            <p:ph type="body" sz="half" idx="37" hasCustomPrompt="1"/>
          </p:nvPr>
        </p:nvSpPr>
        <p:spPr>
          <a:xfrm>
            <a:off x="5174268" y="3955302"/>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13" name="Text Placeholder 3"/>
          <p:cNvSpPr>
            <a:spLocks noGrp="1"/>
          </p:cNvSpPr>
          <p:nvPr>
            <p:ph type="body" sz="half" idx="38" hasCustomPrompt="1"/>
          </p:nvPr>
        </p:nvSpPr>
        <p:spPr>
          <a:xfrm>
            <a:off x="5174269" y="4201930"/>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92103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500"/>
                                        <p:tgtEl>
                                          <p:spTgt spid="82"/>
                                        </p:tgtEl>
                                      </p:cBhvr>
                                    </p:animEffect>
                                  </p:childTnLst>
                                </p:cTn>
                              </p:par>
                              <p:par>
                                <p:cTn id="21" presetID="2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86">
                                            <p:txEl>
                                              <p:pRg st="0" end="0"/>
                                            </p:txEl>
                                          </p:spTgt>
                                        </p:tgtEl>
                                        <p:attrNameLst>
                                          <p:attrName>style.visibility</p:attrName>
                                        </p:attrNameLst>
                                      </p:cBhvr>
                                      <p:to>
                                        <p:strVal val="visible"/>
                                      </p:to>
                                    </p:set>
                                    <p:animEffect transition="in" filter="wipe(left)">
                                      <p:cBhvr>
                                        <p:cTn id="37" dur="500"/>
                                        <p:tgtEl>
                                          <p:spTgt spid="86">
                                            <p:txEl>
                                              <p:pRg st="0" end="0"/>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87">
                                            <p:txEl>
                                              <p:pRg st="0" end="0"/>
                                            </p:txEl>
                                          </p:spTgt>
                                        </p:tgtEl>
                                        <p:attrNameLst>
                                          <p:attrName>style.visibility</p:attrName>
                                        </p:attrNameLst>
                                      </p:cBhvr>
                                      <p:to>
                                        <p:strVal val="visible"/>
                                      </p:to>
                                    </p:set>
                                    <p:animEffect transition="in" filter="wipe(left)">
                                      <p:cBhvr>
                                        <p:cTn id="41" dur="500"/>
                                        <p:tgtEl>
                                          <p:spTgt spid="87">
                                            <p:txEl>
                                              <p:pRg st="0" end="0"/>
                                            </p:txEl>
                                          </p:spTgt>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88">
                                            <p:txEl>
                                              <p:pRg st="0" end="0"/>
                                            </p:txEl>
                                          </p:spTgt>
                                        </p:tgtEl>
                                        <p:attrNameLst>
                                          <p:attrName>style.visibility</p:attrName>
                                        </p:attrNameLst>
                                      </p:cBhvr>
                                      <p:to>
                                        <p:strVal val="visible"/>
                                      </p:to>
                                    </p:set>
                                    <p:animEffect transition="in" filter="wipe(left)">
                                      <p:cBhvr>
                                        <p:cTn id="45" dur="500"/>
                                        <p:tgtEl>
                                          <p:spTgt spid="88">
                                            <p:txEl>
                                              <p:pRg st="0" end="0"/>
                                            </p:txEl>
                                          </p:spTgt>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Effect transition="in" filter="fade">
                                      <p:cBhvr>
                                        <p:cTn id="51" dur="500"/>
                                        <p:tgtEl>
                                          <p:spTgt spid="90"/>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91">
                                            <p:txEl>
                                              <p:pRg st="0" end="0"/>
                                            </p:txEl>
                                          </p:spTgt>
                                        </p:tgtEl>
                                        <p:attrNameLst>
                                          <p:attrName>style.visibility</p:attrName>
                                        </p:attrNameLst>
                                      </p:cBhvr>
                                      <p:to>
                                        <p:strVal val="visible"/>
                                      </p:to>
                                    </p:set>
                                    <p:animEffect transition="in" filter="wipe(left)">
                                      <p:cBhvr>
                                        <p:cTn id="59" dur="500"/>
                                        <p:tgtEl>
                                          <p:spTgt spid="91">
                                            <p:txEl>
                                              <p:pRg st="0" end="0"/>
                                            </p:txEl>
                                          </p:spTgt>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92">
                                            <p:txEl>
                                              <p:pRg st="0" end="0"/>
                                            </p:txEl>
                                          </p:spTgt>
                                        </p:tgtEl>
                                        <p:attrNameLst>
                                          <p:attrName>style.visibility</p:attrName>
                                        </p:attrNameLst>
                                      </p:cBhvr>
                                      <p:to>
                                        <p:strVal val="visible"/>
                                      </p:to>
                                    </p:set>
                                    <p:animEffect transition="in" filter="wipe(left)">
                                      <p:cBhvr>
                                        <p:cTn id="63" dur="500"/>
                                        <p:tgtEl>
                                          <p:spTgt spid="92">
                                            <p:txEl>
                                              <p:pRg st="0" end="0"/>
                                            </p:txEl>
                                          </p:spTgt>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left)">
                                      <p:cBhvr>
                                        <p:cTn id="67" dur="500"/>
                                        <p:tgtEl>
                                          <p:spTgt spid="93">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 calcmode="lin" valueType="num">
                                      <p:cBhvr>
                                        <p:cTn id="71" dur="500" fill="hold"/>
                                        <p:tgtEl>
                                          <p:spTgt spid="95"/>
                                        </p:tgtEl>
                                        <p:attrNameLst>
                                          <p:attrName>ppt_w</p:attrName>
                                        </p:attrNameLst>
                                      </p:cBhvr>
                                      <p:tavLst>
                                        <p:tav tm="0">
                                          <p:val>
                                            <p:fltVal val="0"/>
                                          </p:val>
                                        </p:tav>
                                        <p:tav tm="100000">
                                          <p:val>
                                            <p:strVal val="#ppt_w"/>
                                          </p:val>
                                        </p:tav>
                                      </p:tavLst>
                                    </p:anim>
                                    <p:anim calcmode="lin" valueType="num">
                                      <p:cBhvr>
                                        <p:cTn id="72" dur="500" fill="hold"/>
                                        <p:tgtEl>
                                          <p:spTgt spid="95"/>
                                        </p:tgtEl>
                                        <p:attrNameLst>
                                          <p:attrName>ppt_h</p:attrName>
                                        </p:attrNameLst>
                                      </p:cBhvr>
                                      <p:tavLst>
                                        <p:tav tm="0">
                                          <p:val>
                                            <p:fltVal val="0"/>
                                          </p:val>
                                        </p:tav>
                                        <p:tav tm="100000">
                                          <p:val>
                                            <p:strVal val="#ppt_h"/>
                                          </p:val>
                                        </p:tav>
                                      </p:tavLst>
                                    </p:anim>
                                    <p:animEffect transition="in" filter="fade">
                                      <p:cBhvr>
                                        <p:cTn id="73" dur="500"/>
                                        <p:tgtEl>
                                          <p:spTgt spid="95"/>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wipe(left)">
                                      <p:cBhvr>
                                        <p:cTn id="77" dur="500"/>
                                        <p:tgtEl>
                                          <p:spTgt spid="94"/>
                                        </p:tgtEl>
                                      </p:cBhvr>
                                    </p:animEffect>
                                  </p:childTnLst>
                                </p:cTn>
                              </p:par>
                            </p:childTnLst>
                          </p:cTn>
                        </p:par>
                        <p:par>
                          <p:cTn id="78" fill="hold">
                            <p:stCondLst>
                              <p:cond delay="7500"/>
                            </p:stCondLst>
                            <p:childTnLst>
                              <p:par>
                                <p:cTn id="79" presetID="22" presetClass="entr" presetSubtype="8" fill="hold" grpId="0" nodeType="afterEffect">
                                  <p:stCondLst>
                                    <p:cond delay="0"/>
                                  </p:stCondLst>
                                  <p:childTnLst>
                                    <p:set>
                                      <p:cBhvr>
                                        <p:cTn id="80" dur="1" fill="hold">
                                          <p:stCondLst>
                                            <p:cond delay="0"/>
                                          </p:stCondLst>
                                        </p:cTn>
                                        <p:tgtEl>
                                          <p:spTgt spid="96">
                                            <p:txEl>
                                              <p:pRg st="0" end="0"/>
                                            </p:txEl>
                                          </p:spTgt>
                                        </p:tgtEl>
                                        <p:attrNameLst>
                                          <p:attrName>style.visibility</p:attrName>
                                        </p:attrNameLst>
                                      </p:cBhvr>
                                      <p:to>
                                        <p:strVal val="visible"/>
                                      </p:to>
                                    </p:set>
                                    <p:animEffect transition="in" filter="wipe(left)">
                                      <p:cBhvr>
                                        <p:cTn id="81" dur="500"/>
                                        <p:tgtEl>
                                          <p:spTgt spid="96">
                                            <p:txEl>
                                              <p:pRg st="0" end="0"/>
                                            </p:txEl>
                                          </p:spTgt>
                                        </p:tgtEl>
                                      </p:cBhvr>
                                    </p:animEffect>
                                  </p:childTnLst>
                                </p:cTn>
                              </p:par>
                            </p:childTnLst>
                          </p:cTn>
                        </p:par>
                        <p:par>
                          <p:cTn id="82" fill="hold">
                            <p:stCondLst>
                              <p:cond delay="8000"/>
                            </p:stCondLst>
                            <p:childTnLst>
                              <p:par>
                                <p:cTn id="83" presetID="22" presetClass="entr" presetSubtype="8" fill="hold" grpId="0" nodeType="afterEffect">
                                  <p:stCondLst>
                                    <p:cond delay="0"/>
                                  </p:stCondLst>
                                  <p:childTnLst>
                                    <p:set>
                                      <p:cBhvr>
                                        <p:cTn id="84" dur="1" fill="hold">
                                          <p:stCondLst>
                                            <p:cond delay="0"/>
                                          </p:stCondLst>
                                        </p:cTn>
                                        <p:tgtEl>
                                          <p:spTgt spid="97">
                                            <p:txEl>
                                              <p:pRg st="0" end="0"/>
                                            </p:txEl>
                                          </p:spTgt>
                                        </p:tgtEl>
                                        <p:attrNameLst>
                                          <p:attrName>style.visibility</p:attrName>
                                        </p:attrNameLst>
                                      </p:cBhvr>
                                      <p:to>
                                        <p:strVal val="visible"/>
                                      </p:to>
                                    </p:set>
                                    <p:animEffect transition="in" filter="wipe(left)">
                                      <p:cBhvr>
                                        <p:cTn id="85" dur="500"/>
                                        <p:tgtEl>
                                          <p:spTgt spid="97">
                                            <p:txEl>
                                              <p:pRg st="0" end="0"/>
                                            </p:txEl>
                                          </p:spTgt>
                                        </p:tgtEl>
                                      </p:cBhvr>
                                    </p:animEffect>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98">
                                            <p:txEl>
                                              <p:pRg st="0" end="0"/>
                                            </p:txEl>
                                          </p:spTgt>
                                        </p:tgtEl>
                                        <p:attrNameLst>
                                          <p:attrName>style.visibility</p:attrName>
                                        </p:attrNameLst>
                                      </p:cBhvr>
                                      <p:to>
                                        <p:strVal val="visible"/>
                                      </p:to>
                                    </p:set>
                                    <p:animEffect transition="in" filter="wipe(left)">
                                      <p:cBhvr>
                                        <p:cTn id="89" dur="500"/>
                                        <p:tgtEl>
                                          <p:spTgt spid="98">
                                            <p:txEl>
                                              <p:pRg st="0" end="0"/>
                                            </p:txEl>
                                          </p:spTgt>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par>
                          <p:cTn id="96" fill="hold">
                            <p:stCondLst>
                              <p:cond delay="9500"/>
                            </p:stCondLst>
                            <p:childTnLst>
                              <p:par>
                                <p:cTn id="97" presetID="22" presetClass="entr" presetSubtype="2"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wipe(right)">
                                      <p:cBhvr>
                                        <p:cTn id="99" dur="500"/>
                                        <p:tgtEl>
                                          <p:spTgt spid="99"/>
                                        </p:tgtEl>
                                      </p:cBhvr>
                                    </p:animEffect>
                                  </p:childTnLst>
                                </p:cTn>
                              </p:par>
                            </p:childTnLst>
                          </p:cTn>
                        </p:par>
                        <p:par>
                          <p:cTn id="100" fill="hold">
                            <p:stCondLst>
                              <p:cond delay="10000"/>
                            </p:stCondLst>
                            <p:childTnLst>
                              <p:par>
                                <p:cTn id="101" presetID="22" presetClass="entr" presetSubtype="2" fill="hold" grpId="0" nodeType="afterEffect">
                                  <p:stCondLst>
                                    <p:cond delay="0"/>
                                  </p:stCondLst>
                                  <p:childTnLst>
                                    <p:set>
                                      <p:cBhvr>
                                        <p:cTn id="102" dur="1" fill="hold">
                                          <p:stCondLst>
                                            <p:cond delay="0"/>
                                          </p:stCondLst>
                                        </p:cTn>
                                        <p:tgtEl>
                                          <p:spTgt spid="101">
                                            <p:txEl>
                                              <p:pRg st="0" end="0"/>
                                            </p:txEl>
                                          </p:spTgt>
                                        </p:tgtEl>
                                        <p:attrNameLst>
                                          <p:attrName>style.visibility</p:attrName>
                                        </p:attrNameLst>
                                      </p:cBhvr>
                                      <p:to>
                                        <p:strVal val="visible"/>
                                      </p:to>
                                    </p:set>
                                    <p:animEffect transition="in" filter="wipe(right)">
                                      <p:cBhvr>
                                        <p:cTn id="103" dur="500"/>
                                        <p:tgtEl>
                                          <p:spTgt spid="101">
                                            <p:txEl>
                                              <p:pRg st="0" end="0"/>
                                            </p:txEl>
                                          </p:spTgt>
                                        </p:tgtEl>
                                      </p:cBhvr>
                                    </p:animEffect>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102">
                                            <p:txEl>
                                              <p:pRg st="0" end="0"/>
                                            </p:txEl>
                                          </p:spTgt>
                                        </p:tgtEl>
                                        <p:attrNameLst>
                                          <p:attrName>style.visibility</p:attrName>
                                        </p:attrNameLst>
                                      </p:cBhvr>
                                      <p:to>
                                        <p:strVal val="visible"/>
                                      </p:to>
                                    </p:set>
                                    <p:animEffect transition="in" filter="wipe(right)">
                                      <p:cBhvr>
                                        <p:cTn id="107" dur="500"/>
                                        <p:tgtEl>
                                          <p:spTgt spid="102">
                                            <p:txEl>
                                              <p:pRg st="0" end="0"/>
                                            </p:txEl>
                                          </p:spTgt>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103">
                                            <p:txEl>
                                              <p:pRg st="0" end="0"/>
                                            </p:txEl>
                                          </p:spTgt>
                                        </p:tgtEl>
                                        <p:attrNameLst>
                                          <p:attrName>style.visibility</p:attrName>
                                        </p:attrNameLst>
                                      </p:cBhvr>
                                      <p:to>
                                        <p:strVal val="visible"/>
                                      </p:to>
                                    </p:set>
                                    <p:animEffect transition="in" filter="wipe(right)">
                                      <p:cBhvr>
                                        <p:cTn id="111" dur="500"/>
                                        <p:tgtEl>
                                          <p:spTgt spid="103">
                                            <p:txEl>
                                              <p:pRg st="0" end="0"/>
                                            </p:txEl>
                                          </p:spTgt>
                                        </p:tgtEl>
                                      </p:cBhvr>
                                    </p:animEffect>
                                  </p:childTnLst>
                                </p:cTn>
                              </p:par>
                            </p:childTnLst>
                          </p:cTn>
                        </p:par>
                        <p:par>
                          <p:cTn id="112" fill="hold">
                            <p:stCondLst>
                              <p:cond delay="11500"/>
                            </p:stCondLst>
                            <p:childTnLst>
                              <p:par>
                                <p:cTn id="113" presetID="53" presetClass="entr" presetSubtype="0" fill="hold" grpId="0" nodeType="afterEffect">
                                  <p:stCondLst>
                                    <p:cond delay="0"/>
                                  </p:stCondLst>
                                  <p:childTnLst>
                                    <p:set>
                                      <p:cBhvr>
                                        <p:cTn id="114" dur="1" fill="hold">
                                          <p:stCondLst>
                                            <p:cond delay="0"/>
                                          </p:stCondLst>
                                        </p:cTn>
                                        <p:tgtEl>
                                          <p:spTgt spid="105"/>
                                        </p:tgtEl>
                                        <p:attrNameLst>
                                          <p:attrName>style.visibility</p:attrName>
                                        </p:attrNameLst>
                                      </p:cBhvr>
                                      <p:to>
                                        <p:strVal val="visible"/>
                                      </p:to>
                                    </p:set>
                                    <p:anim calcmode="lin" valueType="num">
                                      <p:cBhvr>
                                        <p:cTn id="115" dur="500" fill="hold"/>
                                        <p:tgtEl>
                                          <p:spTgt spid="105"/>
                                        </p:tgtEl>
                                        <p:attrNameLst>
                                          <p:attrName>ppt_w</p:attrName>
                                        </p:attrNameLst>
                                      </p:cBhvr>
                                      <p:tavLst>
                                        <p:tav tm="0">
                                          <p:val>
                                            <p:fltVal val="0"/>
                                          </p:val>
                                        </p:tav>
                                        <p:tav tm="100000">
                                          <p:val>
                                            <p:strVal val="#ppt_w"/>
                                          </p:val>
                                        </p:tav>
                                      </p:tavLst>
                                    </p:anim>
                                    <p:anim calcmode="lin" valueType="num">
                                      <p:cBhvr>
                                        <p:cTn id="116" dur="500" fill="hold"/>
                                        <p:tgtEl>
                                          <p:spTgt spid="105"/>
                                        </p:tgtEl>
                                        <p:attrNameLst>
                                          <p:attrName>ppt_h</p:attrName>
                                        </p:attrNameLst>
                                      </p:cBhvr>
                                      <p:tavLst>
                                        <p:tav tm="0">
                                          <p:val>
                                            <p:fltVal val="0"/>
                                          </p:val>
                                        </p:tav>
                                        <p:tav tm="100000">
                                          <p:val>
                                            <p:strVal val="#ppt_h"/>
                                          </p:val>
                                        </p:tav>
                                      </p:tavLst>
                                    </p:anim>
                                    <p:animEffect transition="in" filter="fade">
                                      <p:cBhvr>
                                        <p:cTn id="117" dur="500"/>
                                        <p:tgtEl>
                                          <p:spTgt spid="105"/>
                                        </p:tgtEl>
                                      </p:cBhvr>
                                    </p:animEffect>
                                  </p:childTnLst>
                                </p:cTn>
                              </p:par>
                            </p:childTnLst>
                          </p:cTn>
                        </p:par>
                        <p:par>
                          <p:cTn id="118" fill="hold">
                            <p:stCondLst>
                              <p:cond delay="12000"/>
                            </p:stCondLst>
                            <p:childTnLst>
                              <p:par>
                                <p:cTn id="119" presetID="22" presetClass="entr" presetSubtype="2" fill="hold" grpId="0" nodeType="after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wipe(right)">
                                      <p:cBhvr>
                                        <p:cTn id="121" dur="500"/>
                                        <p:tgtEl>
                                          <p:spTgt spid="104"/>
                                        </p:tgtEl>
                                      </p:cBhvr>
                                    </p:animEffect>
                                  </p:childTnLst>
                                </p:cTn>
                              </p:par>
                            </p:childTnLst>
                          </p:cTn>
                        </p:par>
                        <p:par>
                          <p:cTn id="122" fill="hold">
                            <p:stCondLst>
                              <p:cond delay="12500"/>
                            </p:stCondLst>
                            <p:childTnLst>
                              <p:par>
                                <p:cTn id="123" presetID="22" presetClass="entr" presetSubtype="2"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wipe(right)">
                                      <p:cBhvr>
                                        <p:cTn id="125" dur="500"/>
                                        <p:tgtEl>
                                          <p:spTgt spid="106">
                                            <p:txEl>
                                              <p:pRg st="0" end="0"/>
                                            </p:txEl>
                                          </p:spTgt>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107">
                                            <p:txEl>
                                              <p:pRg st="0" end="0"/>
                                            </p:txEl>
                                          </p:spTgt>
                                        </p:tgtEl>
                                        <p:attrNameLst>
                                          <p:attrName>style.visibility</p:attrName>
                                        </p:attrNameLst>
                                      </p:cBhvr>
                                      <p:to>
                                        <p:strVal val="visible"/>
                                      </p:to>
                                    </p:set>
                                    <p:animEffect transition="in" filter="wipe(right)">
                                      <p:cBhvr>
                                        <p:cTn id="129" dur="500"/>
                                        <p:tgtEl>
                                          <p:spTgt spid="107">
                                            <p:txEl>
                                              <p:pRg st="0" end="0"/>
                                            </p:txEl>
                                          </p:spTgt>
                                        </p:tgtEl>
                                      </p:cBhvr>
                                    </p:animEffect>
                                  </p:childTnLst>
                                </p:cTn>
                              </p:par>
                            </p:childTnLst>
                          </p:cTn>
                        </p:par>
                        <p:par>
                          <p:cTn id="130" fill="hold">
                            <p:stCondLst>
                              <p:cond delay="13500"/>
                            </p:stCondLst>
                            <p:childTnLst>
                              <p:par>
                                <p:cTn id="131" presetID="22" presetClass="entr" presetSubtype="2" fill="hold" grpId="0" nodeType="afterEffect">
                                  <p:stCondLst>
                                    <p:cond delay="0"/>
                                  </p:stCondLst>
                                  <p:childTnLst>
                                    <p:set>
                                      <p:cBhvr>
                                        <p:cTn id="132" dur="1" fill="hold">
                                          <p:stCondLst>
                                            <p:cond delay="0"/>
                                          </p:stCondLst>
                                        </p:cTn>
                                        <p:tgtEl>
                                          <p:spTgt spid="108">
                                            <p:txEl>
                                              <p:pRg st="0" end="0"/>
                                            </p:txEl>
                                          </p:spTgt>
                                        </p:tgtEl>
                                        <p:attrNameLst>
                                          <p:attrName>style.visibility</p:attrName>
                                        </p:attrNameLst>
                                      </p:cBhvr>
                                      <p:to>
                                        <p:strVal val="visible"/>
                                      </p:to>
                                    </p:set>
                                    <p:animEffect transition="in" filter="wipe(right)">
                                      <p:cBhvr>
                                        <p:cTn id="133" dur="500"/>
                                        <p:tgtEl>
                                          <p:spTgt spid="108">
                                            <p:txEl>
                                              <p:pRg st="0" end="0"/>
                                            </p:txEl>
                                          </p:spTgt>
                                        </p:tgtEl>
                                      </p:cBhvr>
                                    </p:animEffect>
                                  </p:childTnLst>
                                </p:cTn>
                              </p:par>
                            </p:childTnLst>
                          </p:cTn>
                        </p:par>
                        <p:par>
                          <p:cTn id="134" fill="hold">
                            <p:stCondLst>
                              <p:cond delay="14000"/>
                            </p:stCondLst>
                            <p:childTnLst>
                              <p:par>
                                <p:cTn id="135" presetID="53" presetClass="entr" presetSubtype="0" fill="hold" grpId="0" nodeType="afterEffect">
                                  <p:stCondLst>
                                    <p:cond delay="0"/>
                                  </p:stCondLst>
                                  <p:childTnLst>
                                    <p:set>
                                      <p:cBhvr>
                                        <p:cTn id="136" dur="1" fill="hold">
                                          <p:stCondLst>
                                            <p:cond delay="0"/>
                                          </p:stCondLst>
                                        </p:cTn>
                                        <p:tgtEl>
                                          <p:spTgt spid="110"/>
                                        </p:tgtEl>
                                        <p:attrNameLst>
                                          <p:attrName>style.visibility</p:attrName>
                                        </p:attrNameLst>
                                      </p:cBhvr>
                                      <p:to>
                                        <p:strVal val="visible"/>
                                      </p:to>
                                    </p:set>
                                    <p:anim calcmode="lin" valueType="num">
                                      <p:cBhvr>
                                        <p:cTn id="137" dur="500" fill="hold"/>
                                        <p:tgtEl>
                                          <p:spTgt spid="110"/>
                                        </p:tgtEl>
                                        <p:attrNameLst>
                                          <p:attrName>ppt_w</p:attrName>
                                        </p:attrNameLst>
                                      </p:cBhvr>
                                      <p:tavLst>
                                        <p:tav tm="0">
                                          <p:val>
                                            <p:fltVal val="0"/>
                                          </p:val>
                                        </p:tav>
                                        <p:tav tm="100000">
                                          <p:val>
                                            <p:strVal val="#ppt_w"/>
                                          </p:val>
                                        </p:tav>
                                      </p:tavLst>
                                    </p:anim>
                                    <p:anim calcmode="lin" valueType="num">
                                      <p:cBhvr>
                                        <p:cTn id="138" dur="500" fill="hold"/>
                                        <p:tgtEl>
                                          <p:spTgt spid="110"/>
                                        </p:tgtEl>
                                        <p:attrNameLst>
                                          <p:attrName>ppt_h</p:attrName>
                                        </p:attrNameLst>
                                      </p:cBhvr>
                                      <p:tavLst>
                                        <p:tav tm="0">
                                          <p:val>
                                            <p:fltVal val="0"/>
                                          </p:val>
                                        </p:tav>
                                        <p:tav tm="100000">
                                          <p:val>
                                            <p:strVal val="#ppt_h"/>
                                          </p:val>
                                        </p:tav>
                                      </p:tavLst>
                                    </p:anim>
                                    <p:animEffect transition="in" filter="fade">
                                      <p:cBhvr>
                                        <p:cTn id="139" dur="500"/>
                                        <p:tgtEl>
                                          <p:spTgt spid="110"/>
                                        </p:tgtEl>
                                      </p:cBhvr>
                                    </p:animEffect>
                                  </p:childTnLst>
                                </p:cTn>
                              </p:par>
                            </p:childTnLst>
                          </p:cTn>
                        </p:par>
                        <p:par>
                          <p:cTn id="140" fill="hold">
                            <p:stCondLst>
                              <p:cond delay="14500"/>
                            </p:stCondLst>
                            <p:childTnLst>
                              <p:par>
                                <p:cTn id="141" presetID="22" presetClass="entr" presetSubtype="2" fill="hold" grpId="0" nodeType="after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right)">
                                      <p:cBhvr>
                                        <p:cTn id="143" dur="500"/>
                                        <p:tgtEl>
                                          <p:spTgt spid="109"/>
                                        </p:tgtEl>
                                      </p:cBhvr>
                                    </p:animEffect>
                                  </p:childTnLst>
                                </p:cTn>
                              </p:par>
                            </p:childTnLst>
                          </p:cTn>
                        </p:par>
                        <p:par>
                          <p:cTn id="144" fill="hold">
                            <p:stCondLst>
                              <p:cond delay="15000"/>
                            </p:stCondLst>
                            <p:childTnLst>
                              <p:par>
                                <p:cTn id="145" presetID="22" presetClass="entr" presetSubtype="2" fill="hold" grpId="0" nodeType="afterEffect">
                                  <p:stCondLst>
                                    <p:cond delay="0"/>
                                  </p:stCondLst>
                                  <p:childTnLst>
                                    <p:set>
                                      <p:cBhvr>
                                        <p:cTn id="146" dur="1" fill="hold">
                                          <p:stCondLst>
                                            <p:cond delay="0"/>
                                          </p:stCondLst>
                                        </p:cTn>
                                        <p:tgtEl>
                                          <p:spTgt spid="111">
                                            <p:txEl>
                                              <p:pRg st="0" end="0"/>
                                            </p:txEl>
                                          </p:spTgt>
                                        </p:tgtEl>
                                        <p:attrNameLst>
                                          <p:attrName>style.visibility</p:attrName>
                                        </p:attrNameLst>
                                      </p:cBhvr>
                                      <p:to>
                                        <p:strVal val="visible"/>
                                      </p:to>
                                    </p:set>
                                    <p:animEffect transition="in" filter="wipe(right)">
                                      <p:cBhvr>
                                        <p:cTn id="147" dur="500"/>
                                        <p:tgtEl>
                                          <p:spTgt spid="111">
                                            <p:txEl>
                                              <p:pRg st="0" end="0"/>
                                            </p:txEl>
                                          </p:spTgt>
                                        </p:tgtEl>
                                      </p:cBhvr>
                                    </p:animEffect>
                                  </p:childTnLst>
                                </p:cTn>
                              </p:par>
                            </p:childTnLst>
                          </p:cTn>
                        </p:par>
                        <p:par>
                          <p:cTn id="148" fill="hold">
                            <p:stCondLst>
                              <p:cond delay="15500"/>
                            </p:stCondLst>
                            <p:childTnLst>
                              <p:par>
                                <p:cTn id="149" presetID="22" presetClass="entr" presetSubtype="2" fill="hold" grpId="0" nodeType="afterEffect">
                                  <p:stCondLst>
                                    <p:cond delay="0"/>
                                  </p:stCondLst>
                                  <p:childTnLst>
                                    <p:set>
                                      <p:cBhvr>
                                        <p:cTn id="150" dur="1" fill="hold">
                                          <p:stCondLst>
                                            <p:cond delay="0"/>
                                          </p:stCondLst>
                                        </p:cTn>
                                        <p:tgtEl>
                                          <p:spTgt spid="112">
                                            <p:txEl>
                                              <p:pRg st="0" end="0"/>
                                            </p:txEl>
                                          </p:spTgt>
                                        </p:tgtEl>
                                        <p:attrNameLst>
                                          <p:attrName>style.visibility</p:attrName>
                                        </p:attrNameLst>
                                      </p:cBhvr>
                                      <p:to>
                                        <p:strVal val="visible"/>
                                      </p:to>
                                    </p:set>
                                    <p:animEffect transition="in" filter="wipe(right)">
                                      <p:cBhvr>
                                        <p:cTn id="151" dur="500"/>
                                        <p:tgtEl>
                                          <p:spTgt spid="112">
                                            <p:txEl>
                                              <p:pRg st="0" end="0"/>
                                            </p:txEl>
                                          </p:spTgt>
                                        </p:tgtEl>
                                      </p:cBhvr>
                                    </p:animEffect>
                                  </p:childTnLst>
                                </p:cTn>
                              </p:par>
                            </p:childTnLst>
                          </p:cTn>
                        </p:par>
                        <p:par>
                          <p:cTn id="152" fill="hold">
                            <p:stCondLst>
                              <p:cond delay="16000"/>
                            </p:stCondLst>
                            <p:childTnLst>
                              <p:par>
                                <p:cTn id="153" presetID="22" presetClass="entr" presetSubtype="2" fill="hold" grpId="0" nodeType="afterEffect">
                                  <p:stCondLst>
                                    <p:cond delay="0"/>
                                  </p:stCondLst>
                                  <p:childTnLst>
                                    <p:set>
                                      <p:cBhvr>
                                        <p:cTn id="154" dur="1" fill="hold">
                                          <p:stCondLst>
                                            <p:cond delay="0"/>
                                          </p:stCondLst>
                                        </p:cTn>
                                        <p:tgtEl>
                                          <p:spTgt spid="113">
                                            <p:txEl>
                                              <p:pRg st="0" end="0"/>
                                            </p:txEl>
                                          </p:spTgt>
                                        </p:tgtEl>
                                        <p:attrNameLst>
                                          <p:attrName>style.visibility</p:attrName>
                                        </p:attrNameLst>
                                      </p:cBhvr>
                                      <p:to>
                                        <p:strVal val="visible"/>
                                      </p:to>
                                    </p:set>
                                    <p:animEffect transition="in" filter="wipe(right)">
                                      <p:cBhvr>
                                        <p:cTn id="155"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84" grpId="0" animBg="1"/>
      <p:bldP spid="85" grpId="0" animBg="1"/>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build="p">
        <p:tmplLst>
          <p:tmpl lvl="1">
            <p:tnLst>
              <p:par>
                <p:cTn presetID="22" presetClass="entr" presetSubtype="8"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wipe(left)">
                      <p:cBhvr>
                        <p:cTn dur="500"/>
                        <p:tgtEl>
                          <p:spTgt spid="87"/>
                        </p:tgtEl>
                      </p:cBhvr>
                    </p:animEffect>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animBg="1"/>
      <p:bldP spid="91" grpId="0" build="p">
        <p:tmplLst>
          <p:tmpl lvl="1">
            <p:tnLst>
              <p:par>
                <p:cTn presetID="22" presetClass="entr" presetSubtype="8"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build="p">
        <p:tmplLst>
          <p:tmpl lvl="1">
            <p:tnLst>
              <p:par>
                <p:cTn presetID="22" presetClass="entr" presetSubtype="8"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left)">
                      <p:cBhvr>
                        <p:cTn dur="500"/>
                        <p:tgtEl>
                          <p:spTgt spid="92"/>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animBg="1"/>
      <p:bldP spid="95" grpId="0" animBg="1"/>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build="p">
        <p:tmplLst>
          <p:tmpl lvl="1">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animBg="1"/>
      <p:bldP spid="100" grpId="0" animBg="1"/>
      <p:bldP spid="101" grpId="0" build="p">
        <p:tmplLst>
          <p:tmpl lvl="1">
            <p:tnLst>
              <p:par>
                <p:cTn presetID="22" presetClass="entr" presetSubtype="2"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right)">
                      <p:cBhvr>
                        <p:cTn dur="500"/>
                        <p:tgtEl>
                          <p:spTgt spid="101"/>
                        </p:tgtEl>
                      </p:cBhvr>
                    </p:animEffect>
                  </p:childTnLst>
                </p:cTn>
              </p:par>
            </p:tnLst>
          </p:tmpl>
        </p:tmplLst>
      </p:bldP>
      <p:bldP spid="102" grpId="0" build="p">
        <p:tmplLst>
          <p:tmpl lvl="1">
            <p:tnLst>
              <p:par>
                <p:cTn presetID="22" presetClass="entr" presetSubtype="2"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wipe(right)">
                      <p:cBhvr>
                        <p:cTn dur="500"/>
                        <p:tgtEl>
                          <p:spTgt spid="102"/>
                        </p:tgtEl>
                      </p:cBhvr>
                    </p:animEffect>
                  </p:childTnLst>
                </p:cTn>
              </p:par>
            </p:tnLst>
          </p:tmpl>
        </p:tmplLst>
      </p:bldP>
      <p:bldP spid="103" grpId="0" build="p">
        <p:tmplLst>
          <p:tmpl lvl="1">
            <p:tnLst>
              <p:par>
                <p:cTn presetID="22" presetClass="entr" presetSubtype="2"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right)">
                      <p:cBhvr>
                        <p:cTn dur="500"/>
                        <p:tgtEl>
                          <p:spTgt spid="103"/>
                        </p:tgtEl>
                      </p:cBhvr>
                    </p:animEffect>
                  </p:childTnLst>
                </p:cTn>
              </p:par>
            </p:tnLst>
          </p:tmpl>
        </p:tmplLst>
      </p:bldP>
      <p:bldP spid="104" grpId="0" animBg="1"/>
      <p:bldP spid="105" grpId="0" animBg="1"/>
      <p:bldP spid="106" grpId="0" build="p">
        <p:tmplLst>
          <p:tmpl lvl="1">
            <p:tnLst>
              <p:par>
                <p:cTn presetID="22" presetClass="entr" presetSubtype="2"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right)">
                      <p:cBhvr>
                        <p:cTn dur="500"/>
                        <p:tgtEl>
                          <p:spTgt spid="106"/>
                        </p:tgtEl>
                      </p:cBhvr>
                    </p:animEffect>
                  </p:childTnLst>
                </p:cTn>
              </p:par>
            </p:tnLst>
          </p:tmpl>
        </p:tmplLst>
      </p:bldP>
      <p:bldP spid="107" grpId="0" build="p">
        <p:tmplLst>
          <p:tmpl lvl="1">
            <p:tnLst>
              <p:par>
                <p:cTn presetID="22" presetClass="entr" presetSubtype="2"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right)">
                      <p:cBhvr>
                        <p:cTn dur="500"/>
                        <p:tgtEl>
                          <p:spTgt spid="107"/>
                        </p:tgtEl>
                      </p:cBhvr>
                    </p:animEffect>
                  </p:childTnLst>
                </p:cTn>
              </p:par>
            </p:tnLst>
          </p:tmpl>
        </p:tmplLst>
      </p:bldP>
      <p:bldP spid="108" grpId="0" build="p">
        <p:tmplLst>
          <p:tmpl lvl="1">
            <p:tnLst>
              <p:par>
                <p:cTn presetID="22" presetClass="entr" presetSubtype="2"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right)">
                      <p:cBhvr>
                        <p:cTn dur="500"/>
                        <p:tgtEl>
                          <p:spTgt spid="108"/>
                        </p:tgtEl>
                      </p:cBhvr>
                    </p:animEffect>
                  </p:childTnLst>
                </p:cTn>
              </p:par>
            </p:tnLst>
          </p:tmpl>
        </p:tmplLst>
      </p:bldP>
      <p:bldP spid="109" grpId="0" animBg="1"/>
      <p:bldP spid="110" grpId="0" animBg="1"/>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2" presetClass="entr" presetSubtype="2"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wipe(right)">
                      <p:cBhvr>
                        <p:cTn dur="500"/>
                        <p:tgtEl>
                          <p:spTgt spid="112"/>
                        </p:tgtEl>
                      </p:cBhvr>
                    </p:animEffect>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dirty="0"/>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a:extLst>
              <a:ext uri="{FF2B5EF4-FFF2-40B4-BE49-F238E27FC236}">
                <a16:creationId xmlns:a16="http://schemas.microsoft.com/office/drawing/2014/main" id="{BEFDDCF4-E030-4CE9-AFA0-A5EED365D8BC}"/>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38F20C66-2FBF-43F1-B861-D830EB202B5B}"/>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047021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2_Pic05">
    <p:spTree>
      <p:nvGrpSpPr>
        <p:cNvPr id="1" name=""/>
        <p:cNvGrpSpPr/>
        <p:nvPr/>
      </p:nvGrpSpPr>
      <p:grpSpPr>
        <a:xfrm>
          <a:off x="0" y="0"/>
          <a:ext cx="0" cy="0"/>
          <a:chOff x="0" y="0"/>
          <a:chExt cx="0" cy="0"/>
        </a:xfrm>
      </p:grpSpPr>
      <p:sp>
        <p:nvSpPr>
          <p:cNvPr id="22" name="Oval 21"/>
          <p:cNvSpPr/>
          <p:nvPr userDrawn="1"/>
        </p:nvSpPr>
        <p:spPr>
          <a:xfrm>
            <a:off x="3714750" y="209490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3793316" y="217346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9" name="Oval 28"/>
          <p:cNvSpPr/>
          <p:nvPr userDrawn="1"/>
        </p:nvSpPr>
        <p:spPr>
          <a:xfrm>
            <a:off x="959659" y="2371125"/>
            <a:ext cx="1162050" cy="116205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7"/>
          <p:cNvSpPr>
            <a:spLocks noGrp="1"/>
          </p:cNvSpPr>
          <p:nvPr>
            <p:ph type="pic" sz="quarter" idx="30" hasCustomPrompt="1"/>
          </p:nvPr>
        </p:nvSpPr>
        <p:spPr>
          <a:xfrm>
            <a:off x="1012909" y="2424375"/>
            <a:ext cx="1055550" cy="105555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36" name="Oval 35"/>
          <p:cNvSpPr/>
          <p:nvPr userDrawn="1"/>
        </p:nvSpPr>
        <p:spPr>
          <a:xfrm>
            <a:off x="7109550" y="2371125"/>
            <a:ext cx="1162050" cy="116205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icture Placeholder 7"/>
          <p:cNvSpPr>
            <a:spLocks noGrp="1"/>
          </p:cNvSpPr>
          <p:nvPr>
            <p:ph type="pic" sz="quarter" idx="31" hasCustomPrompt="1"/>
          </p:nvPr>
        </p:nvSpPr>
        <p:spPr>
          <a:xfrm>
            <a:off x="7162800" y="2424375"/>
            <a:ext cx="1055550" cy="105555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39" name="Oval 38"/>
          <p:cNvSpPr/>
          <p:nvPr userDrawn="1"/>
        </p:nvSpPr>
        <p:spPr>
          <a:xfrm>
            <a:off x="1824068" y="1061468"/>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7"/>
          <p:cNvSpPr>
            <a:spLocks noGrp="1"/>
          </p:cNvSpPr>
          <p:nvPr>
            <p:ph type="pic" sz="quarter" idx="32" hasCustomPrompt="1"/>
          </p:nvPr>
        </p:nvSpPr>
        <p:spPr>
          <a:xfrm>
            <a:off x="1890629" y="1128029"/>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2" name="Oval 41"/>
          <p:cNvSpPr/>
          <p:nvPr userDrawn="1"/>
        </p:nvSpPr>
        <p:spPr>
          <a:xfrm>
            <a:off x="1824068" y="3428400"/>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7"/>
          <p:cNvSpPr>
            <a:spLocks noGrp="1"/>
          </p:cNvSpPr>
          <p:nvPr>
            <p:ph type="pic" sz="quarter" idx="33" hasCustomPrompt="1"/>
          </p:nvPr>
        </p:nvSpPr>
        <p:spPr>
          <a:xfrm>
            <a:off x="1890629" y="3494961"/>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4" name="Oval 43"/>
          <p:cNvSpPr/>
          <p:nvPr userDrawn="1"/>
        </p:nvSpPr>
        <p:spPr>
          <a:xfrm>
            <a:off x="6005429" y="1061468"/>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7"/>
          <p:cNvSpPr>
            <a:spLocks noGrp="1"/>
          </p:cNvSpPr>
          <p:nvPr>
            <p:ph type="pic" sz="quarter" idx="34" hasCustomPrompt="1"/>
          </p:nvPr>
        </p:nvSpPr>
        <p:spPr>
          <a:xfrm>
            <a:off x="6071990" y="1128029"/>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7" name="Oval 46"/>
          <p:cNvSpPr/>
          <p:nvPr userDrawn="1"/>
        </p:nvSpPr>
        <p:spPr>
          <a:xfrm>
            <a:off x="6005429" y="3428400"/>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Picture Placeholder 7"/>
          <p:cNvSpPr>
            <a:spLocks noGrp="1"/>
          </p:cNvSpPr>
          <p:nvPr>
            <p:ph type="pic" sz="quarter" idx="35" hasCustomPrompt="1"/>
          </p:nvPr>
        </p:nvSpPr>
        <p:spPr>
          <a:xfrm>
            <a:off x="6071990" y="3494961"/>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cxnSp>
        <p:nvCxnSpPr>
          <p:cNvPr id="59" name="Straight Connector 58"/>
          <p:cNvCxnSpPr>
            <a:stCxn id="22" idx="2"/>
            <a:endCxn id="39" idx="5"/>
          </p:cNvCxnSpPr>
          <p:nvPr userDrawn="1"/>
        </p:nvCxnSpPr>
        <p:spPr>
          <a:xfrm rot="10800000">
            <a:off x="3063882" y="2301282"/>
            <a:ext cx="650869" cy="6508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29" idx="6"/>
          </p:cNvCxnSpPr>
          <p:nvPr userDrawn="1"/>
        </p:nvCxnSpPr>
        <p:spPr>
          <a:xfrm rot="10800000">
            <a:off x="2121710" y="2952150"/>
            <a:ext cx="1593041" cy="158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2" idx="2"/>
            <a:endCxn id="42" idx="7"/>
          </p:cNvCxnSpPr>
          <p:nvPr userDrawn="1"/>
        </p:nvCxnSpPr>
        <p:spPr>
          <a:xfrm rot="10800000" flipV="1">
            <a:off x="3063882" y="2952150"/>
            <a:ext cx="650869" cy="6889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2" idx="6"/>
            <a:endCxn id="36" idx="2"/>
          </p:cNvCxnSpPr>
          <p:nvPr userDrawn="1"/>
        </p:nvCxnSpPr>
        <p:spPr>
          <a:xfrm>
            <a:off x="5429250" y="2952150"/>
            <a:ext cx="1680300" cy="158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2" idx="6"/>
          </p:cNvCxnSpPr>
          <p:nvPr userDrawn="1"/>
        </p:nvCxnSpPr>
        <p:spPr>
          <a:xfrm flipV="1">
            <a:off x="5429250" y="2371125"/>
            <a:ext cx="819150" cy="58102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6"/>
            <a:endCxn id="47" idx="1"/>
          </p:cNvCxnSpPr>
          <p:nvPr userDrawn="1"/>
        </p:nvCxnSpPr>
        <p:spPr>
          <a:xfrm>
            <a:off x="5429250" y="2952150"/>
            <a:ext cx="788898" cy="6889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half" idx="37" hasCustomPrompt="1"/>
          </p:nvPr>
        </p:nvSpPr>
        <p:spPr>
          <a:xfrm>
            <a:off x="2013010" y="2124175"/>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1" name="Text Placeholder 3"/>
          <p:cNvSpPr>
            <a:spLocks noGrp="1"/>
          </p:cNvSpPr>
          <p:nvPr>
            <p:ph type="body" sz="half" idx="38" hasCustomPrompt="1"/>
          </p:nvPr>
        </p:nvSpPr>
        <p:spPr>
          <a:xfrm>
            <a:off x="6187530" y="2124175"/>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2" name="Text Placeholder 3"/>
          <p:cNvSpPr>
            <a:spLocks noGrp="1"/>
          </p:cNvSpPr>
          <p:nvPr>
            <p:ph type="body" sz="half" idx="39" hasCustomPrompt="1"/>
          </p:nvPr>
        </p:nvSpPr>
        <p:spPr>
          <a:xfrm>
            <a:off x="2013010" y="4494708"/>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3" name="Text Placeholder 3"/>
          <p:cNvSpPr>
            <a:spLocks noGrp="1"/>
          </p:cNvSpPr>
          <p:nvPr>
            <p:ph type="body" sz="half" idx="40" hasCustomPrompt="1"/>
          </p:nvPr>
        </p:nvSpPr>
        <p:spPr>
          <a:xfrm>
            <a:off x="6187530" y="4494708"/>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4" name="Text Placeholder 3"/>
          <p:cNvSpPr>
            <a:spLocks noGrp="1"/>
          </p:cNvSpPr>
          <p:nvPr>
            <p:ph type="body" sz="half" idx="41" hasCustomPrompt="1"/>
          </p:nvPr>
        </p:nvSpPr>
        <p:spPr>
          <a:xfrm>
            <a:off x="990600" y="3142850"/>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5" name="Text Placeholder 3"/>
          <p:cNvSpPr>
            <a:spLocks noGrp="1"/>
          </p:cNvSpPr>
          <p:nvPr>
            <p:ph type="body" sz="half" idx="42" hasCustomPrompt="1"/>
          </p:nvPr>
        </p:nvSpPr>
        <p:spPr>
          <a:xfrm>
            <a:off x="7154395" y="3142850"/>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76" name="Text Placeholder 3"/>
          <p:cNvSpPr>
            <a:spLocks noGrp="1"/>
          </p:cNvSpPr>
          <p:nvPr>
            <p:ph type="body" sz="half" idx="43" hasCustomPrompt="1"/>
          </p:nvPr>
        </p:nvSpPr>
        <p:spPr>
          <a:xfrm>
            <a:off x="4048225" y="3382183"/>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cxnSp>
        <p:nvCxnSpPr>
          <p:cNvPr id="77" name="Straight Connector 76"/>
          <p:cNvCxnSpPr/>
          <p:nvPr userDrawn="1"/>
        </p:nvCxnSpPr>
        <p:spPr>
          <a:xfrm rot="10800000">
            <a:off x="4393457" y="1326517"/>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62"/>
          <p:cNvGrpSpPr/>
          <p:nvPr userDrawn="1"/>
        </p:nvGrpSpPr>
        <p:grpSpPr>
          <a:xfrm>
            <a:off x="4395787" y="1130640"/>
            <a:ext cx="352426" cy="352426"/>
            <a:chOff x="4305300" y="1123950"/>
            <a:chExt cx="533400" cy="533400"/>
          </a:xfrm>
        </p:grpSpPr>
        <p:sp>
          <p:nvSpPr>
            <p:cNvPr id="7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7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1" name="Straight Connector 80"/>
          <p:cNvCxnSpPr/>
          <p:nvPr userDrawn="1"/>
        </p:nvCxnSpPr>
        <p:spPr>
          <a:xfrm rot="10800000">
            <a:off x="3276601" y="1326119"/>
            <a:ext cx="1119187" cy="3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10800000" flipV="1">
            <a:off x="4748214" y="1326119"/>
            <a:ext cx="1119187" cy="3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76">
                                            <p:bg/>
                                          </p:spTgt>
                                        </p:tgtEl>
                                        <p:attrNameLst>
                                          <p:attrName>style.visibility</p:attrName>
                                        </p:attrNameLst>
                                      </p:cBhvr>
                                      <p:to>
                                        <p:strVal val="visible"/>
                                      </p:to>
                                    </p:set>
                                    <p:anim calcmode="lin" valueType="num">
                                      <p:cBhvr>
                                        <p:cTn id="27" dur="500" fill="hold"/>
                                        <p:tgtEl>
                                          <p:spTgt spid="76">
                                            <p:bg/>
                                          </p:spTgt>
                                        </p:tgtEl>
                                        <p:attrNameLst>
                                          <p:attrName>ppt_w</p:attrName>
                                        </p:attrNameLst>
                                      </p:cBhvr>
                                      <p:tavLst>
                                        <p:tav tm="0">
                                          <p:val>
                                            <p:fltVal val="0"/>
                                          </p:val>
                                        </p:tav>
                                        <p:tav tm="100000">
                                          <p:val>
                                            <p:strVal val="#ppt_w"/>
                                          </p:val>
                                        </p:tav>
                                      </p:tavLst>
                                    </p:anim>
                                    <p:anim calcmode="lin" valueType="num">
                                      <p:cBhvr>
                                        <p:cTn id="28" dur="500" fill="hold"/>
                                        <p:tgtEl>
                                          <p:spTgt spid="76">
                                            <p:bg/>
                                          </p:spTgt>
                                        </p:tgtEl>
                                        <p:attrNameLst>
                                          <p:attrName>ppt_h</p:attrName>
                                        </p:attrNameLst>
                                      </p:cBhvr>
                                      <p:tavLst>
                                        <p:tav tm="0">
                                          <p:val>
                                            <p:fltVal val="0"/>
                                          </p:val>
                                        </p:tav>
                                        <p:tav tm="100000">
                                          <p:val>
                                            <p:strVal val="#ppt_h"/>
                                          </p:val>
                                        </p:tav>
                                      </p:tavLst>
                                    </p:anim>
                                    <p:animEffect transition="in" filter="fade">
                                      <p:cBhvr>
                                        <p:cTn id="29" dur="500"/>
                                        <p:tgtEl>
                                          <p:spTgt spid="76">
                                            <p:bg/>
                                          </p:spTgt>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p:cTn id="33"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76">
                                            <p:txEl>
                                              <p:pRg st="0" end="0"/>
                                            </p:txEl>
                                          </p:spTgt>
                                        </p:tgtEl>
                                      </p:cBhvr>
                                    </p:animEffect>
                                  </p:childTnLst>
                                </p:cTn>
                              </p:par>
                            </p:childTnLst>
                          </p:cTn>
                        </p:par>
                        <p:par>
                          <p:cTn id="36" fill="hold">
                            <p:stCondLst>
                              <p:cond delay="3000"/>
                            </p:stCondLst>
                            <p:childTnLst>
                              <p:par>
                                <p:cTn id="37" presetID="18" presetClass="entr" presetSubtype="9"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strips(upLeft)">
                                      <p:cBhvr>
                                        <p:cTn id="39" dur="500"/>
                                        <p:tgtEl>
                                          <p:spTgt spid="59"/>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70">
                                            <p:bg/>
                                          </p:spTgt>
                                        </p:tgtEl>
                                        <p:attrNameLst>
                                          <p:attrName>style.visibility</p:attrName>
                                        </p:attrNameLst>
                                      </p:cBhvr>
                                      <p:to>
                                        <p:strVal val="visible"/>
                                      </p:to>
                                    </p:set>
                                    <p:anim calcmode="lin" valueType="num">
                                      <p:cBhvr>
                                        <p:cTn id="55" dur="500" fill="hold"/>
                                        <p:tgtEl>
                                          <p:spTgt spid="70">
                                            <p:bg/>
                                          </p:spTgt>
                                        </p:tgtEl>
                                        <p:attrNameLst>
                                          <p:attrName>ppt_w</p:attrName>
                                        </p:attrNameLst>
                                      </p:cBhvr>
                                      <p:tavLst>
                                        <p:tav tm="0">
                                          <p:val>
                                            <p:fltVal val="0"/>
                                          </p:val>
                                        </p:tav>
                                        <p:tav tm="100000">
                                          <p:val>
                                            <p:strVal val="#ppt_w"/>
                                          </p:val>
                                        </p:tav>
                                      </p:tavLst>
                                    </p:anim>
                                    <p:anim calcmode="lin" valueType="num">
                                      <p:cBhvr>
                                        <p:cTn id="56" dur="500" fill="hold"/>
                                        <p:tgtEl>
                                          <p:spTgt spid="70">
                                            <p:bg/>
                                          </p:spTgt>
                                        </p:tgtEl>
                                        <p:attrNameLst>
                                          <p:attrName>ppt_h</p:attrName>
                                        </p:attrNameLst>
                                      </p:cBhvr>
                                      <p:tavLst>
                                        <p:tav tm="0">
                                          <p:val>
                                            <p:fltVal val="0"/>
                                          </p:val>
                                        </p:tav>
                                        <p:tav tm="100000">
                                          <p:val>
                                            <p:strVal val="#ppt_h"/>
                                          </p:val>
                                        </p:tav>
                                      </p:tavLst>
                                    </p:anim>
                                    <p:animEffect transition="in" filter="fade">
                                      <p:cBhvr>
                                        <p:cTn id="57" dur="500"/>
                                        <p:tgtEl>
                                          <p:spTgt spid="70">
                                            <p:bg/>
                                          </p:spTgt>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 calcmode="lin" valueType="num">
                                      <p:cBhvr>
                                        <p:cTn id="6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0">
                                            <p:txEl>
                                              <p:pRg st="0" end="0"/>
                                            </p:txEl>
                                          </p:spTgt>
                                        </p:tgtEl>
                                      </p:cBhvr>
                                    </p:animEffect>
                                  </p:childTnLst>
                                </p:cTn>
                              </p:par>
                            </p:childTnLst>
                          </p:cTn>
                        </p:par>
                        <p:par>
                          <p:cTn id="64" fill="hold">
                            <p:stCondLst>
                              <p:cond delay="5500"/>
                            </p:stCondLst>
                            <p:childTnLst>
                              <p:par>
                                <p:cTn id="65" presetID="18" presetClass="entr" presetSubtype="9"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strips(upLeft)">
                                      <p:cBhvr>
                                        <p:cTn id="67" dur="500"/>
                                        <p:tgtEl>
                                          <p:spTgt spid="61"/>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74">
                                            <p:bg/>
                                          </p:spTgt>
                                        </p:tgtEl>
                                        <p:attrNameLst>
                                          <p:attrName>style.visibility</p:attrName>
                                        </p:attrNameLst>
                                      </p:cBhvr>
                                      <p:to>
                                        <p:strVal val="visible"/>
                                      </p:to>
                                    </p:set>
                                    <p:anim calcmode="lin" valueType="num">
                                      <p:cBhvr>
                                        <p:cTn id="83" dur="500" fill="hold"/>
                                        <p:tgtEl>
                                          <p:spTgt spid="74">
                                            <p:bg/>
                                          </p:spTgt>
                                        </p:tgtEl>
                                        <p:attrNameLst>
                                          <p:attrName>ppt_w</p:attrName>
                                        </p:attrNameLst>
                                      </p:cBhvr>
                                      <p:tavLst>
                                        <p:tav tm="0">
                                          <p:val>
                                            <p:fltVal val="0"/>
                                          </p:val>
                                        </p:tav>
                                        <p:tav tm="100000">
                                          <p:val>
                                            <p:strVal val="#ppt_w"/>
                                          </p:val>
                                        </p:tav>
                                      </p:tavLst>
                                    </p:anim>
                                    <p:anim calcmode="lin" valueType="num">
                                      <p:cBhvr>
                                        <p:cTn id="84" dur="500" fill="hold"/>
                                        <p:tgtEl>
                                          <p:spTgt spid="74">
                                            <p:bg/>
                                          </p:spTgt>
                                        </p:tgtEl>
                                        <p:attrNameLst>
                                          <p:attrName>ppt_h</p:attrName>
                                        </p:attrNameLst>
                                      </p:cBhvr>
                                      <p:tavLst>
                                        <p:tav tm="0">
                                          <p:val>
                                            <p:fltVal val="0"/>
                                          </p:val>
                                        </p:tav>
                                        <p:tav tm="100000">
                                          <p:val>
                                            <p:strVal val="#ppt_h"/>
                                          </p:val>
                                        </p:tav>
                                      </p:tavLst>
                                    </p:anim>
                                    <p:animEffect transition="in" filter="fade">
                                      <p:cBhvr>
                                        <p:cTn id="85" dur="500"/>
                                        <p:tgtEl>
                                          <p:spTgt spid="74">
                                            <p:bg/>
                                          </p:spTgt>
                                        </p:tgtEl>
                                      </p:cBhvr>
                                    </p:animEffect>
                                  </p:childTnLst>
                                </p:cTn>
                              </p:par>
                            </p:childTnLst>
                          </p:cTn>
                        </p:par>
                        <p:par>
                          <p:cTn id="86" fill="hold">
                            <p:stCondLst>
                              <p:cond delay="7500"/>
                            </p:stCondLst>
                            <p:childTnLst>
                              <p:par>
                                <p:cTn id="87" presetID="53" presetClass="entr" presetSubtype="0" fill="hold" grpId="0" nodeType="afterEffect">
                                  <p:stCondLst>
                                    <p:cond delay="0"/>
                                  </p:stCondLst>
                                  <p:childTnLst>
                                    <p:set>
                                      <p:cBhvr>
                                        <p:cTn id="88" dur="1" fill="hold">
                                          <p:stCondLst>
                                            <p:cond delay="0"/>
                                          </p:stCondLst>
                                        </p:cTn>
                                        <p:tgtEl>
                                          <p:spTgt spid="74">
                                            <p:txEl>
                                              <p:pRg st="0" end="0"/>
                                            </p:txEl>
                                          </p:spTgt>
                                        </p:tgtEl>
                                        <p:attrNameLst>
                                          <p:attrName>style.visibility</p:attrName>
                                        </p:attrNameLst>
                                      </p:cBhvr>
                                      <p:to>
                                        <p:strVal val="visible"/>
                                      </p:to>
                                    </p:set>
                                    <p:anim calcmode="lin" valueType="num">
                                      <p:cBhvr>
                                        <p:cTn id="89"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74">
                                            <p:txEl>
                                              <p:pRg st="0" end="0"/>
                                            </p:txEl>
                                          </p:spTgt>
                                        </p:tgtEl>
                                      </p:cBhvr>
                                    </p:animEffect>
                                  </p:childTnLst>
                                </p:cTn>
                              </p:par>
                            </p:childTnLst>
                          </p:cTn>
                        </p:par>
                        <p:par>
                          <p:cTn id="92" fill="hold">
                            <p:stCondLst>
                              <p:cond delay="8000"/>
                            </p:stCondLst>
                            <p:childTnLst>
                              <p:par>
                                <p:cTn id="93" presetID="18" presetClass="entr" presetSubtype="12"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strips(downLeft)">
                                      <p:cBhvr>
                                        <p:cTn id="95" dur="500"/>
                                        <p:tgtEl>
                                          <p:spTgt spid="63"/>
                                        </p:tgtEl>
                                      </p:cBhvr>
                                    </p:animEffect>
                                  </p:childTnLst>
                                </p:cTn>
                              </p:par>
                            </p:childTnLst>
                          </p:cTn>
                        </p:par>
                        <p:par>
                          <p:cTn id="96" fill="hold">
                            <p:stCondLst>
                              <p:cond delay="8500"/>
                            </p:stCondLst>
                            <p:childTnLst>
                              <p:par>
                                <p:cTn id="97" presetID="53"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Effect transition="in" filter="fade">
                                      <p:cBhvr>
                                        <p:cTn id="107" dur="500"/>
                                        <p:tgtEl>
                                          <p:spTgt spid="43"/>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72">
                                            <p:bg/>
                                          </p:spTgt>
                                        </p:tgtEl>
                                        <p:attrNameLst>
                                          <p:attrName>style.visibility</p:attrName>
                                        </p:attrNameLst>
                                      </p:cBhvr>
                                      <p:to>
                                        <p:strVal val="visible"/>
                                      </p:to>
                                    </p:set>
                                    <p:anim calcmode="lin" valueType="num">
                                      <p:cBhvr>
                                        <p:cTn id="111" dur="500" fill="hold"/>
                                        <p:tgtEl>
                                          <p:spTgt spid="72">
                                            <p:bg/>
                                          </p:spTgt>
                                        </p:tgtEl>
                                        <p:attrNameLst>
                                          <p:attrName>ppt_w</p:attrName>
                                        </p:attrNameLst>
                                      </p:cBhvr>
                                      <p:tavLst>
                                        <p:tav tm="0">
                                          <p:val>
                                            <p:fltVal val="0"/>
                                          </p:val>
                                        </p:tav>
                                        <p:tav tm="100000">
                                          <p:val>
                                            <p:strVal val="#ppt_w"/>
                                          </p:val>
                                        </p:tav>
                                      </p:tavLst>
                                    </p:anim>
                                    <p:anim calcmode="lin" valueType="num">
                                      <p:cBhvr>
                                        <p:cTn id="112" dur="500" fill="hold"/>
                                        <p:tgtEl>
                                          <p:spTgt spid="72">
                                            <p:bg/>
                                          </p:spTgt>
                                        </p:tgtEl>
                                        <p:attrNameLst>
                                          <p:attrName>ppt_h</p:attrName>
                                        </p:attrNameLst>
                                      </p:cBhvr>
                                      <p:tavLst>
                                        <p:tav tm="0">
                                          <p:val>
                                            <p:fltVal val="0"/>
                                          </p:val>
                                        </p:tav>
                                        <p:tav tm="100000">
                                          <p:val>
                                            <p:strVal val="#ppt_h"/>
                                          </p:val>
                                        </p:tav>
                                      </p:tavLst>
                                    </p:anim>
                                    <p:animEffect transition="in" filter="fade">
                                      <p:cBhvr>
                                        <p:cTn id="113" dur="500"/>
                                        <p:tgtEl>
                                          <p:spTgt spid="72">
                                            <p:bg/>
                                          </p:spTgt>
                                        </p:tgtEl>
                                      </p:cBhvr>
                                    </p:animEffect>
                                  </p:childTnLst>
                                </p:cTn>
                              </p:par>
                            </p:childTnLst>
                          </p:cTn>
                        </p:par>
                        <p:par>
                          <p:cTn id="114" fill="hold">
                            <p:stCondLst>
                              <p:cond delay="10000"/>
                            </p:stCondLst>
                            <p:childTnLst>
                              <p:par>
                                <p:cTn id="115" presetID="53" presetClass="entr" presetSubtype="0" fill="hold" grpId="0" nodeType="afterEffect">
                                  <p:stCondLst>
                                    <p:cond delay="0"/>
                                  </p:stCondLst>
                                  <p:childTnLst>
                                    <p:set>
                                      <p:cBhvr>
                                        <p:cTn id="116" dur="1" fill="hold">
                                          <p:stCondLst>
                                            <p:cond delay="0"/>
                                          </p:stCondLst>
                                        </p:cTn>
                                        <p:tgtEl>
                                          <p:spTgt spid="72">
                                            <p:txEl>
                                              <p:pRg st="0" end="0"/>
                                            </p:txEl>
                                          </p:spTgt>
                                        </p:tgtEl>
                                        <p:attrNameLst>
                                          <p:attrName>style.visibility</p:attrName>
                                        </p:attrNameLst>
                                      </p:cBhvr>
                                      <p:to>
                                        <p:strVal val="visible"/>
                                      </p:to>
                                    </p:set>
                                    <p:anim calcmode="lin" valueType="num">
                                      <p:cBhvr>
                                        <p:cTn id="11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72">
                                            <p:txEl>
                                              <p:pRg st="0" end="0"/>
                                            </p:txEl>
                                          </p:spTgt>
                                        </p:tgtEl>
                                      </p:cBhvr>
                                    </p:animEffect>
                                  </p:childTnLst>
                                </p:cTn>
                              </p:par>
                            </p:childTnLst>
                          </p:cTn>
                        </p:par>
                        <p:par>
                          <p:cTn id="120" fill="hold">
                            <p:stCondLst>
                              <p:cond delay="10500"/>
                            </p:stCondLst>
                            <p:childTnLst>
                              <p:par>
                                <p:cTn id="121" presetID="18" presetClass="entr" presetSubtype="3"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strips(upRight)">
                                      <p:cBhvr>
                                        <p:cTn id="123" dur="500"/>
                                        <p:tgtEl>
                                          <p:spTgt spid="67"/>
                                        </p:tgtEl>
                                      </p:cBhvr>
                                    </p:animEffect>
                                  </p:childTnLst>
                                </p:cTn>
                              </p:par>
                            </p:childTnLst>
                          </p:cTn>
                        </p:par>
                        <p:par>
                          <p:cTn id="124" fill="hold">
                            <p:stCondLst>
                              <p:cond delay="11000"/>
                            </p:stCondLst>
                            <p:childTnLst>
                              <p:par>
                                <p:cTn id="125" presetID="53"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500"/>
                            </p:stCondLst>
                            <p:childTnLst>
                              <p:par>
                                <p:cTn id="131" presetID="53"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childTnLst>
                                </p:cTn>
                              </p:par>
                            </p:childTnLst>
                          </p:cTn>
                        </p:par>
                        <p:par>
                          <p:cTn id="136" fill="hold">
                            <p:stCondLst>
                              <p:cond delay="12000"/>
                            </p:stCondLst>
                            <p:childTnLst>
                              <p:par>
                                <p:cTn id="137" presetID="53" presetClass="entr" presetSubtype="0" fill="hold" grpId="0" nodeType="afterEffect">
                                  <p:stCondLst>
                                    <p:cond delay="0"/>
                                  </p:stCondLst>
                                  <p:childTnLst>
                                    <p:set>
                                      <p:cBhvr>
                                        <p:cTn id="138" dur="1" fill="hold">
                                          <p:stCondLst>
                                            <p:cond delay="0"/>
                                          </p:stCondLst>
                                        </p:cTn>
                                        <p:tgtEl>
                                          <p:spTgt spid="71">
                                            <p:bg/>
                                          </p:spTgt>
                                        </p:tgtEl>
                                        <p:attrNameLst>
                                          <p:attrName>style.visibility</p:attrName>
                                        </p:attrNameLst>
                                      </p:cBhvr>
                                      <p:to>
                                        <p:strVal val="visible"/>
                                      </p:to>
                                    </p:set>
                                    <p:anim calcmode="lin" valueType="num">
                                      <p:cBhvr>
                                        <p:cTn id="139" dur="500" fill="hold"/>
                                        <p:tgtEl>
                                          <p:spTgt spid="71">
                                            <p:bg/>
                                          </p:spTgt>
                                        </p:tgtEl>
                                        <p:attrNameLst>
                                          <p:attrName>ppt_w</p:attrName>
                                        </p:attrNameLst>
                                      </p:cBhvr>
                                      <p:tavLst>
                                        <p:tav tm="0">
                                          <p:val>
                                            <p:fltVal val="0"/>
                                          </p:val>
                                        </p:tav>
                                        <p:tav tm="100000">
                                          <p:val>
                                            <p:strVal val="#ppt_w"/>
                                          </p:val>
                                        </p:tav>
                                      </p:tavLst>
                                    </p:anim>
                                    <p:anim calcmode="lin" valueType="num">
                                      <p:cBhvr>
                                        <p:cTn id="140" dur="500" fill="hold"/>
                                        <p:tgtEl>
                                          <p:spTgt spid="71">
                                            <p:bg/>
                                          </p:spTgt>
                                        </p:tgtEl>
                                        <p:attrNameLst>
                                          <p:attrName>ppt_h</p:attrName>
                                        </p:attrNameLst>
                                      </p:cBhvr>
                                      <p:tavLst>
                                        <p:tav tm="0">
                                          <p:val>
                                            <p:fltVal val="0"/>
                                          </p:val>
                                        </p:tav>
                                        <p:tav tm="100000">
                                          <p:val>
                                            <p:strVal val="#ppt_h"/>
                                          </p:val>
                                        </p:tav>
                                      </p:tavLst>
                                    </p:anim>
                                    <p:animEffect transition="in" filter="fade">
                                      <p:cBhvr>
                                        <p:cTn id="141" dur="500"/>
                                        <p:tgtEl>
                                          <p:spTgt spid="71">
                                            <p:bg/>
                                          </p:spTgt>
                                        </p:tgtEl>
                                      </p:cBhvr>
                                    </p:animEffect>
                                  </p:childTnLst>
                                </p:cTn>
                              </p:par>
                            </p:childTnLst>
                          </p:cTn>
                        </p:par>
                        <p:par>
                          <p:cTn id="142" fill="hold">
                            <p:stCondLst>
                              <p:cond delay="12500"/>
                            </p:stCondLst>
                            <p:childTnLst>
                              <p:par>
                                <p:cTn id="143" presetID="53"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 calcmode="lin" valueType="num">
                                      <p:cBhvr>
                                        <p:cTn id="14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71">
                                            <p:txEl>
                                              <p:pRg st="0" end="0"/>
                                            </p:txEl>
                                          </p:spTgt>
                                        </p:tgtEl>
                                      </p:cBhvr>
                                    </p:animEffect>
                                  </p:childTnLst>
                                </p:cTn>
                              </p:par>
                            </p:childTnLst>
                          </p:cTn>
                        </p:par>
                        <p:par>
                          <p:cTn id="148" fill="hold">
                            <p:stCondLst>
                              <p:cond delay="13000"/>
                            </p:stCondLst>
                            <p:childTnLst>
                              <p:par>
                                <p:cTn id="149" presetID="18" presetClass="entr" presetSubtype="3"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strips(upRight)">
                                      <p:cBhvr>
                                        <p:cTn id="151" dur="500"/>
                                        <p:tgtEl>
                                          <p:spTgt spid="65"/>
                                        </p:tgtEl>
                                      </p:cBhvr>
                                    </p:animEffect>
                                  </p:childTnLst>
                                </p:cTn>
                              </p:par>
                            </p:childTnLst>
                          </p:cTn>
                        </p:par>
                        <p:par>
                          <p:cTn id="152" fill="hold">
                            <p:stCondLst>
                              <p:cond delay="13500"/>
                            </p:stCondLst>
                            <p:childTnLst>
                              <p:par>
                                <p:cTn id="153" presetID="53" presetClass="entr" presetSubtype="0"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p:cTn id="155" dur="500" fill="hold"/>
                                        <p:tgtEl>
                                          <p:spTgt spid="36"/>
                                        </p:tgtEl>
                                        <p:attrNameLst>
                                          <p:attrName>ppt_w</p:attrName>
                                        </p:attrNameLst>
                                      </p:cBhvr>
                                      <p:tavLst>
                                        <p:tav tm="0">
                                          <p:val>
                                            <p:fltVal val="0"/>
                                          </p:val>
                                        </p:tav>
                                        <p:tav tm="100000">
                                          <p:val>
                                            <p:strVal val="#ppt_w"/>
                                          </p:val>
                                        </p:tav>
                                      </p:tavLst>
                                    </p:anim>
                                    <p:anim calcmode="lin" valueType="num">
                                      <p:cBhvr>
                                        <p:cTn id="156" dur="500" fill="hold"/>
                                        <p:tgtEl>
                                          <p:spTgt spid="36"/>
                                        </p:tgtEl>
                                        <p:attrNameLst>
                                          <p:attrName>ppt_h</p:attrName>
                                        </p:attrNameLst>
                                      </p:cBhvr>
                                      <p:tavLst>
                                        <p:tav tm="0">
                                          <p:val>
                                            <p:fltVal val="0"/>
                                          </p:val>
                                        </p:tav>
                                        <p:tav tm="100000">
                                          <p:val>
                                            <p:strVal val="#ppt_h"/>
                                          </p:val>
                                        </p:tav>
                                      </p:tavLst>
                                    </p:anim>
                                    <p:animEffect transition="in" filter="fade">
                                      <p:cBhvr>
                                        <p:cTn id="157" dur="500"/>
                                        <p:tgtEl>
                                          <p:spTgt spid="36"/>
                                        </p:tgtEl>
                                      </p:cBhvr>
                                    </p:animEffect>
                                  </p:childTnLst>
                                </p:cTn>
                              </p:par>
                            </p:childTnLst>
                          </p:cTn>
                        </p:par>
                        <p:par>
                          <p:cTn id="158" fill="hold">
                            <p:stCondLst>
                              <p:cond delay="14000"/>
                            </p:stCondLst>
                            <p:childTnLst>
                              <p:par>
                                <p:cTn id="159" presetID="53"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Effect transition="in" filter="fade">
                                      <p:cBhvr>
                                        <p:cTn id="163" dur="500"/>
                                        <p:tgtEl>
                                          <p:spTgt spid="38"/>
                                        </p:tgtEl>
                                      </p:cBhvr>
                                    </p:animEffect>
                                  </p:childTnLst>
                                </p:cTn>
                              </p:par>
                            </p:childTnLst>
                          </p:cTn>
                        </p:par>
                        <p:par>
                          <p:cTn id="164" fill="hold">
                            <p:stCondLst>
                              <p:cond delay="14500"/>
                            </p:stCondLst>
                            <p:childTnLst>
                              <p:par>
                                <p:cTn id="165" presetID="53" presetClass="entr" presetSubtype="0" fill="hold" grpId="0" nodeType="afterEffect">
                                  <p:stCondLst>
                                    <p:cond delay="0"/>
                                  </p:stCondLst>
                                  <p:childTnLst>
                                    <p:set>
                                      <p:cBhvr>
                                        <p:cTn id="166" dur="1" fill="hold">
                                          <p:stCondLst>
                                            <p:cond delay="0"/>
                                          </p:stCondLst>
                                        </p:cTn>
                                        <p:tgtEl>
                                          <p:spTgt spid="75">
                                            <p:bg/>
                                          </p:spTgt>
                                        </p:tgtEl>
                                        <p:attrNameLst>
                                          <p:attrName>style.visibility</p:attrName>
                                        </p:attrNameLst>
                                      </p:cBhvr>
                                      <p:to>
                                        <p:strVal val="visible"/>
                                      </p:to>
                                    </p:set>
                                    <p:anim calcmode="lin" valueType="num">
                                      <p:cBhvr>
                                        <p:cTn id="167" dur="500" fill="hold"/>
                                        <p:tgtEl>
                                          <p:spTgt spid="75">
                                            <p:bg/>
                                          </p:spTgt>
                                        </p:tgtEl>
                                        <p:attrNameLst>
                                          <p:attrName>ppt_w</p:attrName>
                                        </p:attrNameLst>
                                      </p:cBhvr>
                                      <p:tavLst>
                                        <p:tav tm="0">
                                          <p:val>
                                            <p:fltVal val="0"/>
                                          </p:val>
                                        </p:tav>
                                        <p:tav tm="100000">
                                          <p:val>
                                            <p:strVal val="#ppt_w"/>
                                          </p:val>
                                        </p:tav>
                                      </p:tavLst>
                                    </p:anim>
                                    <p:anim calcmode="lin" valueType="num">
                                      <p:cBhvr>
                                        <p:cTn id="168" dur="500" fill="hold"/>
                                        <p:tgtEl>
                                          <p:spTgt spid="75">
                                            <p:bg/>
                                          </p:spTgt>
                                        </p:tgtEl>
                                        <p:attrNameLst>
                                          <p:attrName>ppt_h</p:attrName>
                                        </p:attrNameLst>
                                      </p:cBhvr>
                                      <p:tavLst>
                                        <p:tav tm="0">
                                          <p:val>
                                            <p:fltVal val="0"/>
                                          </p:val>
                                        </p:tav>
                                        <p:tav tm="100000">
                                          <p:val>
                                            <p:strVal val="#ppt_h"/>
                                          </p:val>
                                        </p:tav>
                                      </p:tavLst>
                                    </p:anim>
                                    <p:animEffect transition="in" filter="fade">
                                      <p:cBhvr>
                                        <p:cTn id="169" dur="500"/>
                                        <p:tgtEl>
                                          <p:spTgt spid="75">
                                            <p:bg/>
                                          </p:spTgt>
                                        </p:tgtEl>
                                      </p:cBhvr>
                                    </p:animEffect>
                                  </p:childTnLst>
                                </p:cTn>
                              </p:par>
                            </p:childTnLst>
                          </p:cTn>
                        </p:par>
                        <p:par>
                          <p:cTn id="170" fill="hold">
                            <p:stCondLst>
                              <p:cond delay="15000"/>
                            </p:stCondLst>
                            <p:childTnLst>
                              <p:par>
                                <p:cTn id="171" presetID="53" presetClass="entr" presetSubtype="0" fill="hold" grpId="0" nodeType="afterEffect">
                                  <p:stCondLst>
                                    <p:cond delay="0"/>
                                  </p:stCondLst>
                                  <p:childTnLst>
                                    <p:set>
                                      <p:cBhvr>
                                        <p:cTn id="172" dur="1" fill="hold">
                                          <p:stCondLst>
                                            <p:cond delay="0"/>
                                          </p:stCondLst>
                                        </p:cTn>
                                        <p:tgtEl>
                                          <p:spTgt spid="75">
                                            <p:txEl>
                                              <p:pRg st="0" end="0"/>
                                            </p:txEl>
                                          </p:spTgt>
                                        </p:tgtEl>
                                        <p:attrNameLst>
                                          <p:attrName>style.visibility</p:attrName>
                                        </p:attrNameLst>
                                      </p:cBhvr>
                                      <p:to>
                                        <p:strVal val="visible"/>
                                      </p:to>
                                    </p:set>
                                    <p:anim calcmode="lin" valueType="num">
                                      <p:cBhvr>
                                        <p:cTn id="173"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4"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5" dur="500"/>
                                        <p:tgtEl>
                                          <p:spTgt spid="75">
                                            <p:txEl>
                                              <p:pRg st="0" end="0"/>
                                            </p:txEl>
                                          </p:spTgt>
                                        </p:tgtEl>
                                      </p:cBhvr>
                                    </p:animEffect>
                                  </p:childTnLst>
                                </p:cTn>
                              </p:par>
                            </p:childTnLst>
                          </p:cTn>
                        </p:par>
                        <p:par>
                          <p:cTn id="176" fill="hold">
                            <p:stCondLst>
                              <p:cond delay="15500"/>
                            </p:stCondLst>
                            <p:childTnLst>
                              <p:par>
                                <p:cTn id="177" presetID="18" presetClass="entr" presetSubtype="6" fill="hold" nodeType="after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strips(downRight)">
                                      <p:cBhvr>
                                        <p:cTn id="179" dur="500"/>
                                        <p:tgtEl>
                                          <p:spTgt spid="69"/>
                                        </p:tgtEl>
                                      </p:cBhvr>
                                    </p:animEffect>
                                  </p:childTnLst>
                                </p:cTn>
                              </p:par>
                            </p:childTnLst>
                          </p:cTn>
                        </p:par>
                        <p:par>
                          <p:cTn id="180" fill="hold">
                            <p:stCondLst>
                              <p:cond delay="16000"/>
                            </p:stCondLst>
                            <p:childTnLst>
                              <p:par>
                                <p:cTn id="181" presetID="53"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6500"/>
                            </p:stCondLst>
                            <p:childTnLst>
                              <p:par>
                                <p:cTn id="187" presetID="53" presetClass="entr" presetSubtype="0" fill="hold" grpId="0" nodeType="after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500" fill="hold"/>
                                        <p:tgtEl>
                                          <p:spTgt spid="54"/>
                                        </p:tgtEl>
                                        <p:attrNameLst>
                                          <p:attrName>ppt_w</p:attrName>
                                        </p:attrNameLst>
                                      </p:cBhvr>
                                      <p:tavLst>
                                        <p:tav tm="0">
                                          <p:val>
                                            <p:fltVal val="0"/>
                                          </p:val>
                                        </p:tav>
                                        <p:tav tm="100000">
                                          <p:val>
                                            <p:strVal val="#ppt_w"/>
                                          </p:val>
                                        </p:tav>
                                      </p:tavLst>
                                    </p:anim>
                                    <p:anim calcmode="lin" valueType="num">
                                      <p:cBhvr>
                                        <p:cTn id="190" dur="500" fill="hold"/>
                                        <p:tgtEl>
                                          <p:spTgt spid="54"/>
                                        </p:tgtEl>
                                        <p:attrNameLst>
                                          <p:attrName>ppt_h</p:attrName>
                                        </p:attrNameLst>
                                      </p:cBhvr>
                                      <p:tavLst>
                                        <p:tav tm="0">
                                          <p:val>
                                            <p:fltVal val="0"/>
                                          </p:val>
                                        </p:tav>
                                        <p:tav tm="100000">
                                          <p:val>
                                            <p:strVal val="#ppt_h"/>
                                          </p:val>
                                        </p:tav>
                                      </p:tavLst>
                                    </p:anim>
                                    <p:animEffect transition="in" filter="fade">
                                      <p:cBhvr>
                                        <p:cTn id="191" dur="500"/>
                                        <p:tgtEl>
                                          <p:spTgt spid="54"/>
                                        </p:tgtEl>
                                      </p:cBhvr>
                                    </p:animEffect>
                                  </p:childTnLst>
                                </p:cTn>
                              </p:par>
                            </p:childTnLst>
                          </p:cTn>
                        </p:par>
                        <p:par>
                          <p:cTn id="192" fill="hold">
                            <p:stCondLst>
                              <p:cond delay="17000"/>
                            </p:stCondLst>
                            <p:childTnLst>
                              <p:par>
                                <p:cTn id="193" presetID="53" presetClass="entr" presetSubtype="0" fill="hold" grpId="0" nodeType="afterEffect">
                                  <p:stCondLst>
                                    <p:cond delay="0"/>
                                  </p:stCondLst>
                                  <p:childTnLst>
                                    <p:set>
                                      <p:cBhvr>
                                        <p:cTn id="194" dur="1" fill="hold">
                                          <p:stCondLst>
                                            <p:cond delay="0"/>
                                          </p:stCondLst>
                                        </p:cTn>
                                        <p:tgtEl>
                                          <p:spTgt spid="73">
                                            <p:bg/>
                                          </p:spTgt>
                                        </p:tgtEl>
                                        <p:attrNameLst>
                                          <p:attrName>style.visibility</p:attrName>
                                        </p:attrNameLst>
                                      </p:cBhvr>
                                      <p:to>
                                        <p:strVal val="visible"/>
                                      </p:to>
                                    </p:set>
                                    <p:anim calcmode="lin" valueType="num">
                                      <p:cBhvr>
                                        <p:cTn id="195" dur="500" fill="hold"/>
                                        <p:tgtEl>
                                          <p:spTgt spid="73">
                                            <p:bg/>
                                          </p:spTgt>
                                        </p:tgtEl>
                                        <p:attrNameLst>
                                          <p:attrName>ppt_w</p:attrName>
                                        </p:attrNameLst>
                                      </p:cBhvr>
                                      <p:tavLst>
                                        <p:tav tm="0">
                                          <p:val>
                                            <p:fltVal val="0"/>
                                          </p:val>
                                        </p:tav>
                                        <p:tav tm="100000">
                                          <p:val>
                                            <p:strVal val="#ppt_w"/>
                                          </p:val>
                                        </p:tav>
                                      </p:tavLst>
                                    </p:anim>
                                    <p:anim calcmode="lin" valueType="num">
                                      <p:cBhvr>
                                        <p:cTn id="196" dur="500" fill="hold"/>
                                        <p:tgtEl>
                                          <p:spTgt spid="73">
                                            <p:bg/>
                                          </p:spTgt>
                                        </p:tgtEl>
                                        <p:attrNameLst>
                                          <p:attrName>ppt_h</p:attrName>
                                        </p:attrNameLst>
                                      </p:cBhvr>
                                      <p:tavLst>
                                        <p:tav tm="0">
                                          <p:val>
                                            <p:fltVal val="0"/>
                                          </p:val>
                                        </p:tav>
                                        <p:tav tm="100000">
                                          <p:val>
                                            <p:strVal val="#ppt_h"/>
                                          </p:val>
                                        </p:tav>
                                      </p:tavLst>
                                    </p:anim>
                                    <p:animEffect transition="in" filter="fade">
                                      <p:cBhvr>
                                        <p:cTn id="197" dur="500"/>
                                        <p:tgtEl>
                                          <p:spTgt spid="73">
                                            <p:bg/>
                                          </p:spTgt>
                                        </p:tgtEl>
                                      </p:cBhvr>
                                    </p:animEffect>
                                  </p:childTnLst>
                                </p:cTn>
                              </p:par>
                            </p:childTnLst>
                          </p:cTn>
                        </p:par>
                        <p:par>
                          <p:cTn id="198" fill="hold">
                            <p:stCondLst>
                              <p:cond delay="17500"/>
                            </p:stCondLst>
                            <p:childTnLst>
                              <p:par>
                                <p:cTn id="199" presetID="53" presetClass="entr" presetSubtype="0" fill="hold" grpId="0" nodeType="afterEffect">
                                  <p:stCondLst>
                                    <p:cond delay="0"/>
                                  </p:stCondLst>
                                  <p:childTnLst>
                                    <p:set>
                                      <p:cBhvr>
                                        <p:cTn id="200" dur="1" fill="hold">
                                          <p:stCondLst>
                                            <p:cond delay="0"/>
                                          </p:stCondLst>
                                        </p:cTn>
                                        <p:tgtEl>
                                          <p:spTgt spid="73">
                                            <p:txEl>
                                              <p:pRg st="0" end="0"/>
                                            </p:txEl>
                                          </p:spTgt>
                                        </p:tgtEl>
                                        <p:attrNameLst>
                                          <p:attrName>style.visibility</p:attrName>
                                        </p:attrNameLst>
                                      </p:cBhvr>
                                      <p:to>
                                        <p:strVal val="visible"/>
                                      </p:to>
                                    </p:set>
                                    <p:anim calcmode="lin" valueType="num">
                                      <p:cBhvr>
                                        <p:cTn id="20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0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03" dur="500"/>
                                        <p:tgtEl>
                                          <p:spTgt spid="73">
                                            <p:txEl>
                                              <p:pRg st="0" end="0"/>
                                            </p:txEl>
                                          </p:spTgt>
                                        </p:tgtEl>
                                      </p:cBhvr>
                                    </p:animEffect>
                                  </p:childTnLst>
                                </p:cTn>
                              </p:par>
                            </p:childTnLst>
                          </p:cTn>
                        </p:par>
                        <p:par>
                          <p:cTn id="204" fill="hold">
                            <p:stCondLst>
                              <p:cond delay="18000"/>
                            </p:stCondLst>
                            <p:childTnLst>
                              <p:par>
                                <p:cTn id="205" presetID="53" presetClass="entr" presetSubtype="0" fill="hold" nodeType="after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animEffect transition="in" filter="fade">
                                      <p:cBhvr>
                                        <p:cTn id="209" dur="500"/>
                                        <p:tgtEl>
                                          <p:spTgt spid="78"/>
                                        </p:tgtEl>
                                      </p:cBhvr>
                                    </p:animEffect>
                                  </p:childTnLst>
                                </p:cTn>
                              </p:par>
                              <p:par>
                                <p:cTn id="210" presetID="22" presetClass="entr" presetSubtype="8" fill="hold" nodeType="with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par>
                                <p:cTn id="213" presetID="22" presetClass="entr" presetSubtype="2" fill="hold" nodeType="with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right)">
                                      <p:cBhvr>
                                        <p:cTn id="2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9" grpId="0" animBg="1"/>
      <p:bldP spid="33" grpId="0" animBg="1"/>
      <p:bldP spid="36" grpId="0" animBg="1"/>
      <p:bldP spid="38" grpId="0" animBg="1"/>
      <p:bldP spid="39" grpId="0" animBg="1"/>
      <p:bldP spid="41" grpId="0" animBg="1"/>
      <p:bldP spid="42" grpId="0" animBg="1"/>
      <p:bldP spid="43" grpId="0" animBg="1"/>
      <p:bldP spid="44" grpId="0" animBg="1"/>
      <p:bldP spid="45" grpId="0" animBg="1"/>
      <p:bldP spid="47" grpId="0" animBg="1"/>
      <p:bldP spid="54" grpId="0" animBg="1"/>
      <p:bldP spid="70" grpId="0" build="p" animBg="1">
        <p:tmplLst>
          <p:tmpl>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Lst>
      </p:bldP>
      <p:bldP spid="71" grpId="0" build="p" animBg="1">
        <p:tmplLst>
          <p:tmpl>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animBg="1">
        <p:tmplLst>
          <p:tmpl>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animBg="1">
        <p:tmplLst>
          <p:tmpl>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animBg="1">
        <p:tmplLst>
          <p:tmpl>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Lst>
      </p:bldP>
      <p:bldP spid="75" grpId="0" build="p" animBg="1">
        <p:tmplLst>
          <p:tmpl>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animBg="1">
        <p:tmplLst>
          <p:tmpl>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3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0" name="Oval 49"/>
          <p:cNvSpPr/>
          <p:nvPr userDrawn="1"/>
        </p:nvSpPr>
        <p:spPr>
          <a:xfrm>
            <a:off x="3467167" y="1152159"/>
            <a:ext cx="2209666" cy="2209666"/>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7"/>
          <p:cNvSpPr>
            <a:spLocks noGrp="1"/>
          </p:cNvSpPr>
          <p:nvPr>
            <p:ph type="pic" sz="quarter" idx="29" hasCustomPrompt="1"/>
          </p:nvPr>
        </p:nvSpPr>
        <p:spPr>
          <a:xfrm>
            <a:off x="3568424" y="1253416"/>
            <a:ext cx="2007152" cy="2007152"/>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16" hasCustomPrompt="1"/>
          </p:nvPr>
        </p:nvSpPr>
        <p:spPr>
          <a:xfrm>
            <a:off x="3516318" y="3409950"/>
            <a:ext cx="2111364" cy="228600"/>
          </a:xfrm>
          <a:prstGeom prst="rect">
            <a:avLst/>
          </a:prstGeom>
        </p:spPr>
        <p:txBody>
          <a:bodyPr wrap="square" lIns="0" tIns="0" rIns="0" bIns="0" anchor="t">
            <a:noAutofit/>
          </a:bodyPr>
          <a:lstStyle>
            <a:lvl1pPr marL="0" indent="0" algn="ctr" rtl="0">
              <a:buNone/>
              <a:defRPr sz="14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Title </a:t>
            </a:r>
          </a:p>
          <a:p>
            <a:pPr lvl="0"/>
            <a:endParaRPr lang="en-US" dirty="0"/>
          </a:p>
        </p:txBody>
      </p:sp>
      <p:sp>
        <p:nvSpPr>
          <p:cNvPr id="63" name="Text Placeholder 3"/>
          <p:cNvSpPr>
            <a:spLocks noGrp="1"/>
          </p:cNvSpPr>
          <p:nvPr>
            <p:ph type="body" sz="half" idx="17"/>
          </p:nvPr>
        </p:nvSpPr>
        <p:spPr>
          <a:xfrm>
            <a:off x="1298898" y="3666625"/>
            <a:ext cx="6546205" cy="857858"/>
          </a:xfrm>
          <a:prstGeom prst="rect">
            <a:avLst/>
          </a:prstGeom>
        </p:spPr>
        <p:txBody>
          <a:bodyPr wrap="square" lIns="0" tIns="0" rIns="0" bIns="0" anchor="t">
            <a:noAutofit/>
          </a:bodyPr>
          <a:lstStyle>
            <a:lvl1pPr marL="0" indent="0" algn="ctr">
              <a:buNone/>
              <a:defRPr sz="14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4622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2">
                                            <p:txEl>
                                              <p:pRg st="0" end="0"/>
                                            </p:txEl>
                                          </p:spTgt>
                                        </p:tgtEl>
                                        <p:attrNameLst>
                                          <p:attrName>style.visibility</p:attrName>
                                        </p:attrNameLst>
                                      </p:cBhvr>
                                      <p:to>
                                        <p:strVal val="visible"/>
                                      </p:to>
                                    </p:set>
                                    <p:animEffect transition="in" filter="wipe(up)">
                                      <p:cBhvr>
                                        <p:cTn id="27" dur="500"/>
                                        <p:tgtEl>
                                          <p:spTgt spid="62">
                                            <p:txEl>
                                              <p:pRg st="0" end="0"/>
                                            </p:txEl>
                                          </p:spTgt>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wipe(up)">
                                      <p:cBhvr>
                                        <p:cTn id="31"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0" grpId="0" animBg="1"/>
      <p:bldP spid="55" grpId="0" animBg="1"/>
      <p:bldP spid="62" grpId="0" build="p">
        <p:tmplLst>
          <p:tmpl lvl="1">
            <p:tnLst>
              <p:par>
                <p:cTn presetID="22" presetClass="entr" presetSubtype="1"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up)">
                      <p:cBhvr>
                        <p:cTn dur="500"/>
                        <p:tgtEl>
                          <p:spTgt spid="62"/>
                        </p:tgtEl>
                      </p:cBhvr>
                    </p:animEffect>
                  </p:childTnLst>
                </p:cTn>
              </p:par>
            </p:tnLst>
          </p:tmpl>
        </p:tmplLst>
      </p:bldP>
      <p:bldP spid="6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up)">
                      <p:cBhvr>
                        <p:cTn dur="500"/>
                        <p:tgtEl>
                          <p:spTgt spid="63"/>
                        </p:tgtEl>
                      </p:cBhvr>
                    </p:animEffect>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7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Picture Placeholder 7"/>
          <p:cNvSpPr>
            <a:spLocks noGrp="1"/>
          </p:cNvSpPr>
          <p:nvPr>
            <p:ph type="pic" sz="quarter" idx="10" hasCustomPrompt="1"/>
          </p:nvPr>
        </p:nvSpPr>
        <p:spPr>
          <a:xfrm>
            <a:off x="657725" y="1132776"/>
            <a:ext cx="2466475" cy="1148414"/>
          </a:xfrm>
          <a:prstGeom prst="rect">
            <a:avLst/>
          </a:prstGeom>
          <a:solidFill>
            <a:schemeClr val="accent1"/>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657725" y="2380050"/>
            <a:ext cx="2466475" cy="1148414"/>
          </a:xfrm>
          <a:prstGeom prst="rect">
            <a:avLst/>
          </a:prstGeom>
          <a:solidFill>
            <a:schemeClr val="accent4"/>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8" name="Text Placeholder 3"/>
          <p:cNvSpPr>
            <a:spLocks noGrp="1"/>
          </p:cNvSpPr>
          <p:nvPr>
            <p:ph type="body" sz="half" idx="15"/>
          </p:nvPr>
        </p:nvSpPr>
        <p:spPr>
          <a:xfrm>
            <a:off x="657726"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657725" y="3684275"/>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46" name="Picture Placeholder 7"/>
          <p:cNvSpPr>
            <a:spLocks noGrp="1"/>
          </p:cNvSpPr>
          <p:nvPr>
            <p:ph type="pic" sz="quarter" idx="22" hasCustomPrompt="1"/>
          </p:nvPr>
        </p:nvSpPr>
        <p:spPr>
          <a:xfrm>
            <a:off x="3331744" y="1132776"/>
            <a:ext cx="2466475" cy="1148414"/>
          </a:xfrm>
          <a:prstGeom prst="rect">
            <a:avLst/>
          </a:prstGeom>
          <a:solidFill>
            <a:schemeClr val="accent2"/>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48" name="Picture Placeholder 7"/>
          <p:cNvSpPr>
            <a:spLocks noGrp="1"/>
          </p:cNvSpPr>
          <p:nvPr>
            <p:ph type="pic" sz="quarter" idx="25" hasCustomPrompt="1"/>
          </p:nvPr>
        </p:nvSpPr>
        <p:spPr>
          <a:xfrm>
            <a:off x="3331744" y="2380050"/>
            <a:ext cx="2466475" cy="1148414"/>
          </a:xfrm>
          <a:prstGeom prst="rect">
            <a:avLst/>
          </a:prstGeom>
          <a:solidFill>
            <a:schemeClr val="accent5"/>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0" name="Text Placeholder 3"/>
          <p:cNvSpPr>
            <a:spLocks noGrp="1"/>
          </p:cNvSpPr>
          <p:nvPr>
            <p:ph type="body" sz="half" idx="28"/>
          </p:nvPr>
        </p:nvSpPr>
        <p:spPr>
          <a:xfrm>
            <a:off x="3327734"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1" name="Text Placeholder 3"/>
          <p:cNvSpPr>
            <a:spLocks noGrp="1"/>
          </p:cNvSpPr>
          <p:nvPr>
            <p:ph type="body" sz="half" idx="29" hasCustomPrompt="1"/>
          </p:nvPr>
        </p:nvSpPr>
        <p:spPr>
          <a:xfrm>
            <a:off x="3327733" y="3684275"/>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54" name="Picture Placeholder 7"/>
          <p:cNvSpPr>
            <a:spLocks noGrp="1"/>
          </p:cNvSpPr>
          <p:nvPr>
            <p:ph type="pic" sz="quarter" idx="23" hasCustomPrompt="1"/>
          </p:nvPr>
        </p:nvSpPr>
        <p:spPr>
          <a:xfrm>
            <a:off x="6005763" y="1132776"/>
            <a:ext cx="2466475" cy="1148414"/>
          </a:xfrm>
          <a:prstGeom prst="rect">
            <a:avLst/>
          </a:prstGeom>
          <a:solidFill>
            <a:schemeClr val="accent3"/>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5" name="Picture Placeholder 7"/>
          <p:cNvSpPr>
            <a:spLocks noGrp="1"/>
          </p:cNvSpPr>
          <p:nvPr>
            <p:ph type="pic" sz="quarter" idx="26" hasCustomPrompt="1"/>
          </p:nvPr>
        </p:nvSpPr>
        <p:spPr>
          <a:xfrm>
            <a:off x="6005763" y="2380050"/>
            <a:ext cx="2466475" cy="1148414"/>
          </a:xfrm>
          <a:prstGeom prst="rect">
            <a:avLst/>
          </a:prstGeom>
          <a:solidFill>
            <a:schemeClr val="accent6"/>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6" name="Text Placeholder 3"/>
          <p:cNvSpPr>
            <a:spLocks noGrp="1"/>
          </p:cNvSpPr>
          <p:nvPr>
            <p:ph type="body" sz="half" idx="30"/>
          </p:nvPr>
        </p:nvSpPr>
        <p:spPr>
          <a:xfrm>
            <a:off x="6005764"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7" name="Text Placeholder 3"/>
          <p:cNvSpPr>
            <a:spLocks noGrp="1"/>
          </p:cNvSpPr>
          <p:nvPr>
            <p:ph type="body" sz="half" idx="31" hasCustomPrompt="1"/>
          </p:nvPr>
        </p:nvSpPr>
        <p:spPr>
          <a:xfrm>
            <a:off x="6005763" y="3684275"/>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301293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51">
                                            <p:txEl>
                                              <p:pRg st="0" end="0"/>
                                            </p:txEl>
                                          </p:spTgt>
                                        </p:tgtEl>
                                        <p:attrNameLst>
                                          <p:attrName>style.visibility</p:attrName>
                                        </p:attrNameLst>
                                      </p:cBhvr>
                                      <p:to>
                                        <p:strVal val="visible"/>
                                      </p:to>
                                    </p:set>
                                    <p:animEffect transition="in" filter="wipe(up)">
                                      <p:cBhvr>
                                        <p:cTn id="43" dur="500"/>
                                        <p:tgtEl>
                                          <p:spTgt spid="51">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wipe(left)">
                                      <p:cBhvr>
                                        <p:cTn id="47" dur="500"/>
                                        <p:tgtEl>
                                          <p:spTgt spid="50">
                                            <p:txEl>
                                              <p:pRg st="0" end="0"/>
                                            </p:txEl>
                                          </p:spTgt>
                                        </p:tgtEl>
                                      </p:cBhvr>
                                    </p:animEffect>
                                  </p:childTnLst>
                                </p:cTn>
                              </p:par>
                            </p:childTnLst>
                          </p:cTn>
                        </p:par>
                        <p:par>
                          <p:cTn id="48" fill="hold">
                            <p:stCondLst>
                              <p:cond delay="50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57">
                                            <p:txEl>
                                              <p:pRg st="0" end="0"/>
                                            </p:txEl>
                                          </p:spTgt>
                                        </p:tgtEl>
                                        <p:attrNameLst>
                                          <p:attrName>style.visibility</p:attrName>
                                        </p:attrNameLst>
                                      </p:cBhvr>
                                      <p:to>
                                        <p:strVal val="visible"/>
                                      </p:to>
                                    </p:set>
                                    <p:animEffect transition="in" filter="wipe(up)">
                                      <p:cBhvr>
                                        <p:cTn id="61" dur="500"/>
                                        <p:tgtEl>
                                          <p:spTgt spid="57">
                                            <p:txEl>
                                              <p:pRg st="0" end="0"/>
                                            </p:txEl>
                                          </p:spTgt>
                                        </p:tgtEl>
                                      </p:cBhvr>
                                    </p:animEffect>
                                  </p:childTnLst>
                                </p:cTn>
                              </p:par>
                            </p:childTnLst>
                          </p:cTn>
                        </p:par>
                        <p:par>
                          <p:cTn id="62" fill="hold">
                            <p:stCondLst>
                              <p:cond delay="6500"/>
                            </p:stCondLst>
                            <p:childTnLst>
                              <p:par>
                                <p:cTn id="63" presetID="22" presetClass="entr" presetSubtype="8" fill="hold" grpId="0" nodeType="afterEffect" nodePh="1">
                                  <p:stCondLst>
                                    <p:cond delay="0"/>
                                  </p:stCondLst>
                                  <p:endCondLst>
                                    <p:cond evt="begin" delay="0">
                                      <p:tn val="63"/>
                                    </p:cond>
                                  </p:endCondLst>
                                  <p:childTnLst>
                                    <p:set>
                                      <p:cBhvr>
                                        <p:cTn id="64" dur="1" fill="hold">
                                          <p:stCondLst>
                                            <p:cond delay="0"/>
                                          </p:stCondLst>
                                        </p:cTn>
                                        <p:tgtEl>
                                          <p:spTgt spid="56">
                                            <p:txEl>
                                              <p:pRg st="0" end="0"/>
                                            </p:txEl>
                                          </p:spTgt>
                                        </p:tgtEl>
                                        <p:attrNameLst>
                                          <p:attrName>style.visibility</p:attrName>
                                        </p:attrNameLst>
                                      </p:cBhvr>
                                      <p:to>
                                        <p:strVal val="visible"/>
                                      </p:to>
                                    </p:set>
                                    <p:animEffect transition="in" filter="wipe(left)">
                                      <p:cBhvr>
                                        <p:cTn id="65"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6" grpId="0" animBg="1"/>
      <p:bldP spid="48" grpId="0" animBg="1"/>
      <p:bldP spid="5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1"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up)">
                      <p:cBhvr>
                        <p:cTn dur="500"/>
                        <p:tgtEl>
                          <p:spTgt spid="51"/>
                        </p:tgtEl>
                      </p:cBhvr>
                    </p:animEffect>
                  </p:childTnLst>
                </p:cTn>
              </p:par>
            </p:tnLst>
          </p:tmpl>
        </p:tmplLst>
      </p:bldP>
      <p:bldP spid="54" grpId="0" animBg="1"/>
      <p:bldP spid="55"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2" presetClass="entr" presetSubtype="1"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up)">
                      <p:cBhvr>
                        <p:cTn dur="500"/>
                        <p:tgtEl>
                          <p:spTgt spid="57"/>
                        </p:tgtEl>
                      </p:cBhvr>
                    </p:animEffect>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2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Picture Placeholder 7"/>
          <p:cNvSpPr>
            <a:spLocks noGrp="1"/>
          </p:cNvSpPr>
          <p:nvPr>
            <p:ph type="pic" sz="quarter" idx="10" hasCustomPrompt="1"/>
          </p:nvPr>
        </p:nvSpPr>
        <p:spPr>
          <a:xfrm>
            <a:off x="657725" y="1132776"/>
            <a:ext cx="3806120" cy="1148414"/>
          </a:xfrm>
          <a:prstGeom prst="rect">
            <a:avLst/>
          </a:prstGeom>
          <a:solidFill>
            <a:schemeClr val="accent1"/>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657725" y="2380050"/>
            <a:ext cx="3806120" cy="1148414"/>
          </a:xfrm>
          <a:prstGeom prst="rect">
            <a:avLst/>
          </a:prstGeom>
          <a:solidFill>
            <a:schemeClr val="accent2"/>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8" name="Text Placeholder 3"/>
          <p:cNvSpPr>
            <a:spLocks noGrp="1"/>
          </p:cNvSpPr>
          <p:nvPr>
            <p:ph type="body" sz="half" idx="15"/>
          </p:nvPr>
        </p:nvSpPr>
        <p:spPr>
          <a:xfrm>
            <a:off x="657726" y="3977263"/>
            <a:ext cx="3812308"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657725" y="3684275"/>
            <a:ext cx="3812308"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
        <p:nvSpPr>
          <p:cNvPr id="16" name="Picture Placeholder 7"/>
          <p:cNvSpPr>
            <a:spLocks noGrp="1"/>
          </p:cNvSpPr>
          <p:nvPr>
            <p:ph type="pic" sz="quarter" idx="28" hasCustomPrompt="1"/>
          </p:nvPr>
        </p:nvSpPr>
        <p:spPr>
          <a:xfrm>
            <a:off x="4682763" y="1132776"/>
            <a:ext cx="3806120" cy="1148414"/>
          </a:xfrm>
          <a:prstGeom prst="rect">
            <a:avLst/>
          </a:prstGeom>
          <a:solidFill>
            <a:schemeClr val="accent3"/>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17" name="Picture Placeholder 7"/>
          <p:cNvSpPr>
            <a:spLocks noGrp="1"/>
          </p:cNvSpPr>
          <p:nvPr>
            <p:ph type="pic" sz="quarter" idx="29" hasCustomPrompt="1"/>
          </p:nvPr>
        </p:nvSpPr>
        <p:spPr>
          <a:xfrm>
            <a:off x="4682763" y="2380050"/>
            <a:ext cx="3806120" cy="1148414"/>
          </a:xfrm>
          <a:prstGeom prst="rect">
            <a:avLst/>
          </a:prstGeom>
          <a:solidFill>
            <a:schemeClr val="accent4"/>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18" name="Text Placeholder 3"/>
          <p:cNvSpPr>
            <a:spLocks noGrp="1"/>
          </p:cNvSpPr>
          <p:nvPr>
            <p:ph type="body" sz="half" idx="30"/>
          </p:nvPr>
        </p:nvSpPr>
        <p:spPr>
          <a:xfrm>
            <a:off x="4682764" y="3977263"/>
            <a:ext cx="3812308"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Text Placeholder 3"/>
          <p:cNvSpPr>
            <a:spLocks noGrp="1"/>
          </p:cNvSpPr>
          <p:nvPr>
            <p:ph type="body" sz="half" idx="31" hasCustomPrompt="1"/>
          </p:nvPr>
        </p:nvSpPr>
        <p:spPr>
          <a:xfrm>
            <a:off x="4682763" y="3684275"/>
            <a:ext cx="3812308"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Goes Here</a:t>
            </a:r>
          </a:p>
        </p:txBody>
      </p:sp>
    </p:spTree>
    <p:extLst>
      <p:ext uri="{BB962C8B-B14F-4D97-AF65-F5344CB8AC3E}">
        <p14:creationId xmlns:p14="http://schemas.microsoft.com/office/powerpoint/2010/main" val="8265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up)">
                                      <p:cBhvr>
                                        <p:cTn id="43" dur="500"/>
                                        <p:tgtEl>
                                          <p:spTgt spid="19">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16" grpId="0" animBg="1"/>
      <p:bldP spid="17" grpId="0" animBg="1"/>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1"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up)">
                      <p:cBhvr>
                        <p:cTn dur="500"/>
                        <p:tgtEl>
                          <p:spTgt spid="19"/>
                        </p:tgtEl>
                      </p:cBhvr>
                    </p:animEffect>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88" name="Picture Placeholder 7"/>
          <p:cNvSpPr>
            <a:spLocks noGrp="1"/>
          </p:cNvSpPr>
          <p:nvPr>
            <p:ph type="pic" sz="quarter" idx="11" hasCustomPrompt="1"/>
          </p:nvPr>
        </p:nvSpPr>
        <p:spPr>
          <a:xfrm>
            <a:off x="809714" y="1137698"/>
            <a:ext cx="3486062" cy="1600376"/>
          </a:xfrm>
          <a:prstGeom prst="rect">
            <a:avLst/>
          </a:prstGeom>
          <a:solidFill>
            <a:schemeClr val="bg1">
              <a:lumMod val="95000"/>
            </a:schemeClr>
          </a:solidFill>
          <a:ln w="190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89" name="Up Arrow Callout 88"/>
          <p:cNvSpPr/>
          <p:nvPr userDrawn="1"/>
        </p:nvSpPr>
        <p:spPr>
          <a:xfrm flipV="1">
            <a:off x="657725" y="1040413"/>
            <a:ext cx="3781628" cy="1929987"/>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 Same Side Corner Rectangle 20"/>
          <p:cNvSpPr/>
          <p:nvPr userDrawn="1"/>
        </p:nvSpPr>
        <p:spPr>
          <a:xfrm>
            <a:off x="657725" y="3028950"/>
            <a:ext cx="3781628" cy="1765698"/>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8"/>
          </p:nvPr>
        </p:nvSpPr>
        <p:spPr>
          <a:xfrm>
            <a:off x="798290" y="3198120"/>
            <a:ext cx="3529871" cy="192780"/>
          </a:xfrm>
          <a:prstGeom prst="rect">
            <a:avLst/>
          </a:prstGeom>
        </p:spPr>
        <p:txBody>
          <a:bodyPr wrap="non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Freeform 22"/>
          <p:cNvSpPr>
            <a:spLocks noEditPoints="1"/>
          </p:cNvSpPr>
          <p:nvPr userDrawn="1"/>
        </p:nvSpPr>
        <p:spPr bwMode="auto">
          <a:xfrm>
            <a:off x="839652" y="354506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24" name="Text Placeholder 3"/>
          <p:cNvSpPr>
            <a:spLocks noGrp="1"/>
          </p:cNvSpPr>
          <p:nvPr>
            <p:ph type="body" sz="half" idx="29"/>
          </p:nvPr>
        </p:nvSpPr>
        <p:spPr>
          <a:xfrm>
            <a:off x="1203961" y="351461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5" name="Freeform 45"/>
          <p:cNvSpPr>
            <a:spLocks noEditPoints="1"/>
          </p:cNvSpPr>
          <p:nvPr userDrawn="1"/>
        </p:nvSpPr>
        <p:spPr bwMode="auto">
          <a:xfrm>
            <a:off x="839652" y="3954640"/>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26" name="Text Placeholder 3"/>
          <p:cNvSpPr>
            <a:spLocks noGrp="1"/>
          </p:cNvSpPr>
          <p:nvPr>
            <p:ph type="body" sz="half" idx="30"/>
          </p:nvPr>
        </p:nvSpPr>
        <p:spPr>
          <a:xfrm>
            <a:off x="1203961" y="3924186"/>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7" name="Freeform 45"/>
          <p:cNvSpPr>
            <a:spLocks noEditPoints="1"/>
          </p:cNvSpPr>
          <p:nvPr userDrawn="1"/>
        </p:nvSpPr>
        <p:spPr bwMode="auto">
          <a:xfrm>
            <a:off x="839652" y="436421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28" name="Text Placeholder 3"/>
          <p:cNvSpPr>
            <a:spLocks noGrp="1"/>
          </p:cNvSpPr>
          <p:nvPr>
            <p:ph type="body" sz="half" idx="31"/>
          </p:nvPr>
        </p:nvSpPr>
        <p:spPr>
          <a:xfrm>
            <a:off x="1203961" y="433376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9" name="Picture Placeholder 7"/>
          <p:cNvSpPr>
            <a:spLocks noGrp="1"/>
          </p:cNvSpPr>
          <p:nvPr>
            <p:ph type="pic" sz="quarter" idx="27" hasCustomPrompt="1"/>
          </p:nvPr>
        </p:nvSpPr>
        <p:spPr>
          <a:xfrm>
            <a:off x="4819694" y="3091623"/>
            <a:ext cx="3486062" cy="1600376"/>
          </a:xfrm>
          <a:prstGeom prst="rect">
            <a:avLst/>
          </a:prstGeom>
          <a:solidFill>
            <a:schemeClr val="bg1">
              <a:lumMod val="95000"/>
            </a:schemeClr>
          </a:solidFill>
          <a:ln w="190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30" name="Up Arrow Callout 29"/>
          <p:cNvSpPr/>
          <p:nvPr userDrawn="1"/>
        </p:nvSpPr>
        <p:spPr>
          <a:xfrm>
            <a:off x="4667705" y="2858100"/>
            <a:ext cx="3781628" cy="1929987"/>
          </a:xfrm>
          <a:prstGeom prst="upArrowCallout">
            <a:avLst>
              <a:gd name="adj1" fmla="val 18414"/>
              <a:gd name="adj2" fmla="val 9207"/>
              <a:gd name="adj3" fmla="val 7403"/>
              <a:gd name="adj4" fmla="val 92597"/>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 Same Side Corner Rectangle 30"/>
          <p:cNvSpPr/>
          <p:nvPr userDrawn="1"/>
        </p:nvSpPr>
        <p:spPr>
          <a:xfrm>
            <a:off x="4667705" y="1046950"/>
            <a:ext cx="3781628" cy="1765698"/>
          </a:xfrm>
          <a:prstGeom prst="round2SameRect">
            <a:avLst>
              <a:gd name="adj1" fmla="val 1680"/>
              <a:gd name="adj2" fmla="val 0"/>
            </a:avLst>
          </a:prstGeom>
          <a:solidFill>
            <a:srgbClr val="0B253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3"/>
          <p:cNvSpPr>
            <a:spLocks noGrp="1"/>
          </p:cNvSpPr>
          <p:nvPr>
            <p:ph type="body" sz="half" idx="26"/>
          </p:nvPr>
        </p:nvSpPr>
        <p:spPr>
          <a:xfrm>
            <a:off x="4808270" y="1216120"/>
            <a:ext cx="3529871" cy="192780"/>
          </a:xfrm>
          <a:prstGeom prst="rect">
            <a:avLst/>
          </a:prstGeom>
        </p:spPr>
        <p:txBody>
          <a:bodyPr wrap="none" lIns="0" tIns="0" rIns="0" bIns="0" anchor="ctr">
            <a:noAutofit/>
          </a:bodyPr>
          <a:lstStyle>
            <a:lvl1pPr marL="0" indent="0" algn="l">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3" name="Freeform 32"/>
          <p:cNvSpPr>
            <a:spLocks noEditPoints="1"/>
          </p:cNvSpPr>
          <p:nvPr userDrawn="1"/>
        </p:nvSpPr>
        <p:spPr bwMode="auto">
          <a:xfrm>
            <a:off x="4849632" y="156306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34" name="Text Placeholder 3"/>
          <p:cNvSpPr>
            <a:spLocks noGrp="1"/>
          </p:cNvSpPr>
          <p:nvPr>
            <p:ph type="body" sz="half" idx="23"/>
          </p:nvPr>
        </p:nvSpPr>
        <p:spPr>
          <a:xfrm>
            <a:off x="5213941" y="153261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5" name="Freeform 45"/>
          <p:cNvSpPr>
            <a:spLocks noEditPoints="1"/>
          </p:cNvSpPr>
          <p:nvPr userDrawn="1"/>
        </p:nvSpPr>
        <p:spPr bwMode="auto">
          <a:xfrm>
            <a:off x="4849632" y="1972640"/>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36" name="Text Placeholder 3"/>
          <p:cNvSpPr>
            <a:spLocks noGrp="1"/>
          </p:cNvSpPr>
          <p:nvPr>
            <p:ph type="body" sz="half" idx="24"/>
          </p:nvPr>
        </p:nvSpPr>
        <p:spPr>
          <a:xfrm>
            <a:off x="5213941" y="1942186"/>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8" name="Freeform 45"/>
          <p:cNvSpPr>
            <a:spLocks noEditPoints="1"/>
          </p:cNvSpPr>
          <p:nvPr userDrawn="1"/>
        </p:nvSpPr>
        <p:spPr bwMode="auto">
          <a:xfrm>
            <a:off x="4849632" y="2382215"/>
            <a:ext cx="265248" cy="26524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dirty="0">
              <a:solidFill>
                <a:schemeClr val="bg1"/>
              </a:solidFill>
            </a:endParaRPr>
          </a:p>
        </p:txBody>
      </p:sp>
      <p:sp>
        <p:nvSpPr>
          <p:cNvPr id="42" name="Text Placeholder 3"/>
          <p:cNvSpPr>
            <a:spLocks noGrp="1"/>
          </p:cNvSpPr>
          <p:nvPr>
            <p:ph type="body" sz="half" idx="25"/>
          </p:nvPr>
        </p:nvSpPr>
        <p:spPr>
          <a:xfrm>
            <a:off x="5213941" y="2351761"/>
            <a:ext cx="3124200" cy="326156"/>
          </a:xfrm>
          <a:prstGeom prst="rect">
            <a:avLst/>
          </a:prstGeom>
        </p:spPr>
        <p:txBody>
          <a:bodyPr wrap="square" lIns="0" tIns="0" rIns="0" bIns="0" anchor="t">
            <a:noAutofit/>
          </a:bodyPr>
          <a:lstStyle>
            <a:lvl1pPr marL="0" indent="0" algn="l">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5293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wipe(left)">
                                      <p:cBhvr>
                                        <p:cTn id="29" dur="500"/>
                                        <p:tgtEl>
                                          <p:spTgt spid="22">
                                            <p:txEl>
                                              <p:pRg st="0" end="0"/>
                                            </p:txEl>
                                          </p:spTgt>
                                        </p:tgtEl>
                                      </p:cBhvr>
                                    </p:animEffect>
                                  </p:childTnLst>
                                </p:cTn>
                              </p:par>
                            </p:childTnLst>
                          </p:cTn>
                        </p:par>
                        <p:par>
                          <p:cTn id="30" fill="hold">
                            <p:stCondLst>
                              <p:cond delay="3000"/>
                            </p:stCondLst>
                            <p:childTnLst>
                              <p:par>
                                <p:cTn id="31" presetID="53"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22" presetClass="entr" presetSubtype="8" fill="hold" nodeType="withEffect" nodePh="1">
                                  <p:stCondLst>
                                    <p:cond delay="0"/>
                                  </p:stCondLst>
                                  <p:endCondLst>
                                    <p:cond evt="begin" delay="0">
                                      <p:tn val="36"/>
                                    </p:cond>
                                  </p:end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22" presetClass="entr" presetSubtype="8" fill="hold" nodeType="withEffect" nodePh="1">
                                  <p:stCondLst>
                                    <p:cond delay="0"/>
                                  </p:stCondLst>
                                  <p:endCondLst>
                                    <p:cond evt="begin" delay="0">
                                      <p:tn val="45"/>
                                    </p:cond>
                                  </p:end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wipe(left)">
                                      <p:cBhvr>
                                        <p:cTn id="47" dur="500"/>
                                        <p:tgtEl>
                                          <p:spTgt spid="26">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22" presetClass="entr" presetSubtype="8" fill="hold" nodeType="withEffect" nodePh="1">
                                  <p:stCondLst>
                                    <p:cond delay="0"/>
                                  </p:stCondLst>
                                  <p:endCondLst>
                                    <p:cond evt="begin" delay="0">
                                      <p:tn val="54"/>
                                    </p:cond>
                                  </p:endCondLst>
                                  <p:childTnLst>
                                    <p:set>
                                      <p:cBhvr>
                                        <p:cTn id="55" dur="1" fill="hold">
                                          <p:stCondLst>
                                            <p:cond delay="0"/>
                                          </p:stCondLst>
                                        </p:cTn>
                                        <p:tgtEl>
                                          <p:spTgt spid="28">
                                            <p:txEl>
                                              <p:pRg st="0" end="0"/>
                                            </p:txEl>
                                          </p:spTgt>
                                        </p:tgtEl>
                                        <p:attrNameLst>
                                          <p:attrName>style.visibility</p:attrName>
                                        </p:attrNameLst>
                                      </p:cBhvr>
                                      <p:to>
                                        <p:strVal val="visible"/>
                                      </p:to>
                                    </p:set>
                                    <p:animEffect transition="in" filter="wipe(left)">
                                      <p:cBhvr>
                                        <p:cTn id="56" dur="500"/>
                                        <p:tgtEl>
                                          <p:spTgt spid="28">
                                            <p:txEl>
                                              <p:pRg st="0" end="0"/>
                                            </p:txEl>
                                          </p:spTgt>
                                        </p:tgtEl>
                                      </p:cBhvr>
                                    </p:animEffect>
                                  </p:childTnLst>
                                </p:cTn>
                              </p:par>
                            </p:childTnLst>
                          </p:cTn>
                        </p:par>
                        <p:par>
                          <p:cTn id="57" fill="hold">
                            <p:stCondLst>
                              <p:cond delay="4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par>
                          <p:cTn id="66" fill="hold">
                            <p:stCondLst>
                              <p:cond delay="5500"/>
                            </p:stCondLst>
                            <p:childTnLst>
                              <p:par>
                                <p:cTn id="67" presetID="2" presetClass="entr" presetSubtype="1" accel="50000" decel="50000"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0-#ppt_h/2"/>
                                          </p:val>
                                        </p:tav>
                                        <p:tav tm="100000">
                                          <p:val>
                                            <p:strVal val="#ppt_y"/>
                                          </p:val>
                                        </p:tav>
                                      </p:tavLst>
                                    </p:anim>
                                  </p:childTnLst>
                                </p:cTn>
                              </p:par>
                            </p:childTnLst>
                          </p:cTn>
                        </p:par>
                        <p:par>
                          <p:cTn id="71" fill="hold">
                            <p:stCondLst>
                              <p:cond delay="6000"/>
                            </p:stCondLst>
                            <p:childTnLst>
                              <p:par>
                                <p:cTn id="72" presetID="22" presetClass="entr" presetSubtype="8" fill="hold" grpId="0" nodeType="afterEffect" nodePh="1">
                                  <p:stCondLst>
                                    <p:cond delay="0"/>
                                  </p:stCondLst>
                                  <p:endCondLst>
                                    <p:cond evt="begin" delay="0">
                                      <p:tn val="72"/>
                                    </p:cond>
                                  </p:endCondLst>
                                  <p:childTnLst>
                                    <p:set>
                                      <p:cBhvr>
                                        <p:cTn id="73" dur="1" fill="hold">
                                          <p:stCondLst>
                                            <p:cond delay="0"/>
                                          </p:stCondLst>
                                        </p:cTn>
                                        <p:tgtEl>
                                          <p:spTgt spid="32">
                                            <p:txEl>
                                              <p:pRg st="0" end="0"/>
                                            </p:txEl>
                                          </p:spTgt>
                                        </p:tgtEl>
                                        <p:attrNameLst>
                                          <p:attrName>style.visibility</p:attrName>
                                        </p:attrNameLst>
                                      </p:cBhvr>
                                      <p:to>
                                        <p:strVal val="visible"/>
                                      </p:to>
                                    </p:set>
                                    <p:animEffect transition="in" filter="wipe(left)">
                                      <p:cBhvr>
                                        <p:cTn id="74" dur="500"/>
                                        <p:tgtEl>
                                          <p:spTgt spid="32">
                                            <p:txEl>
                                              <p:pRg st="0" end="0"/>
                                            </p:txEl>
                                          </p:spTgt>
                                        </p:tgtEl>
                                      </p:cBhvr>
                                    </p:animEffect>
                                  </p:childTnLst>
                                </p:cTn>
                              </p:par>
                            </p:childTnLst>
                          </p:cTn>
                        </p:par>
                        <p:par>
                          <p:cTn id="75" fill="hold">
                            <p:stCondLst>
                              <p:cond delay="6500"/>
                            </p:stCondLst>
                            <p:childTnLst>
                              <p:par>
                                <p:cTn id="76" presetID="53"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22" presetClass="entr" presetSubtype="8" fill="hold" nodeType="withEffect" nodePh="1">
                                  <p:stCondLst>
                                    <p:cond delay="0"/>
                                  </p:stCondLst>
                                  <p:endCondLst>
                                    <p:cond evt="begin" delay="0">
                                      <p:tn val="81"/>
                                    </p:cond>
                                  </p:end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7000"/>
                            </p:stCondLst>
                            <p:childTnLst>
                              <p:par>
                                <p:cTn id="85" presetID="53"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par>
                                <p:cTn id="90" presetID="22" presetClass="entr" presetSubtype="8" fill="hold" nodeType="withEffect" nodePh="1">
                                  <p:stCondLst>
                                    <p:cond delay="0"/>
                                  </p:stCondLst>
                                  <p:endCondLst>
                                    <p:cond evt="begin" delay="0">
                                      <p:tn val="90"/>
                                    </p:cond>
                                  </p:end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7500"/>
                            </p:stCondLst>
                            <p:childTnLst>
                              <p:par>
                                <p:cTn id="94" presetID="53"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animEffect transition="in" filter="fade">
                                      <p:cBhvr>
                                        <p:cTn id="98" dur="500"/>
                                        <p:tgtEl>
                                          <p:spTgt spid="38"/>
                                        </p:tgtEl>
                                      </p:cBhvr>
                                    </p:animEffect>
                                  </p:childTnLst>
                                </p:cTn>
                              </p:par>
                              <p:par>
                                <p:cTn id="99" presetID="22" presetClass="entr" presetSubtype="8" fill="hold" nodeType="withEffect" nodePh="1">
                                  <p:stCondLst>
                                    <p:cond delay="0"/>
                                  </p:stCondLst>
                                  <p:endCondLst>
                                    <p:cond evt="begin" delay="0">
                                      <p:tn val="99"/>
                                    </p:cond>
                                  </p:endCondLst>
                                  <p:childTnLst>
                                    <p:set>
                                      <p:cBhvr>
                                        <p:cTn id="100" dur="1" fill="hold">
                                          <p:stCondLst>
                                            <p:cond delay="0"/>
                                          </p:stCondLst>
                                        </p:cTn>
                                        <p:tgtEl>
                                          <p:spTgt spid="42">
                                            <p:txEl>
                                              <p:pRg st="0" end="0"/>
                                            </p:txEl>
                                          </p:spTgt>
                                        </p:tgtEl>
                                        <p:attrNameLst>
                                          <p:attrName>style.visibility</p:attrName>
                                        </p:attrNameLst>
                                      </p:cBhvr>
                                      <p:to>
                                        <p:strVal val="visible"/>
                                      </p:to>
                                    </p:set>
                                    <p:animEffect transition="in" filter="wipe(left)">
                                      <p:cBhvr>
                                        <p:cTn id="10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88" grpId="0" animBg="1"/>
      <p:bldP spid="89" grpId="0" animBg="1"/>
      <p:bldP spid="21" grpId="0" animBg="1"/>
      <p:bldP spid="2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animBg="1"/>
      <p:bldP spid="25" grpId="0" animBg="1"/>
      <p:bldP spid="27" grpId="0" animBg="1"/>
      <p:bldP spid="29" grpId="0" animBg="1"/>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5" grpId="0" animBg="1"/>
      <p:bldP spid="38"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0"/>
            <a:ext cx="9144000" cy="5143500"/>
          </a:xfrm>
          <a:prstGeom prst="rect">
            <a:avLst/>
          </a:prstGeom>
          <a:solidFill>
            <a:schemeClr val="tx1">
              <a:lumMod val="10000"/>
              <a:lumOff val="90000"/>
              <a:alpha val="42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07659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4399178"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070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FA52F9-75E6-4BAE-85F1-CC11FEF66A98}"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E247-2E01-4584-AB20-6AED30CAAAEE}" type="slidenum">
              <a:rPr lang="en-US" smtClean="0"/>
              <a:t>‹#›</a:t>
            </a:fld>
            <a:endParaRPr lang="en-US"/>
          </a:p>
        </p:txBody>
      </p:sp>
    </p:spTree>
    <p:extLst>
      <p:ext uri="{BB962C8B-B14F-4D97-AF65-F5344CB8AC3E}">
        <p14:creationId xmlns:p14="http://schemas.microsoft.com/office/powerpoint/2010/main" val="373811618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86909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482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057555" y="406401"/>
            <a:ext cx="7552678" cy="2100470"/>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533772" y="2571750"/>
            <a:ext cx="8076461"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769929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1B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7395505" cy="917880"/>
          </a:xfrm>
          <a:noFill/>
        </p:spPr>
        <p:txBody>
          <a:bodyPr wrap="square" tIns="91440" bIns="91440" anchor="t" anchorCtr="0">
            <a:spAutoFit/>
          </a:bodyPr>
          <a:lstStyle>
            <a:lvl1pPr>
              <a:defRPr sz="5294" spc="-74" baseline="0">
                <a:solidFill>
                  <a:schemeClr val="bg1"/>
                </a:solidFill>
              </a:defRPr>
            </a:lvl1pPr>
          </a:lstStyle>
          <a:p>
            <a:r>
              <a:rPr lang="en-US" dirty="0"/>
              <a:t>Section title</a:t>
            </a:r>
          </a:p>
        </p:txBody>
      </p:sp>
    </p:spTree>
    <p:extLst>
      <p:ext uri="{BB962C8B-B14F-4D97-AF65-F5344CB8AC3E}">
        <p14:creationId xmlns:p14="http://schemas.microsoft.com/office/powerpoint/2010/main" val="350700035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3778024" y="320028"/>
            <a:ext cx="5082266" cy="4492819"/>
          </a:xfrm>
        </p:spPr>
        <p:txBody>
          <a:bodyPr anchor="ctr"/>
          <a:lstStyle>
            <a:lvl1pPr algn="l">
              <a:lnSpc>
                <a:spcPct val="100000"/>
              </a:lnSpc>
              <a:defRPr sz="180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070372" indent="0">
              <a:buNone/>
              <a:defRPr>
                <a:solidFill>
                  <a:schemeClr val="accent1"/>
                </a:solidFill>
              </a:defRPr>
            </a:lvl6pPr>
            <a:lvl7pPr>
              <a:defRPr>
                <a:solidFill>
                  <a:schemeClr val="accent1"/>
                </a:solidFill>
              </a:defRPr>
            </a:lvl7pPr>
            <a:lvl8pPr>
              <a:defRPr>
                <a:solidFill>
                  <a:schemeClr val="accent1"/>
                </a:solidFill>
              </a:defRPr>
            </a:lvl8pPr>
            <a:lvl9pPr marL="17145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3438525" y="320028"/>
            <a:ext cx="0" cy="449281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269111" y="1199178"/>
            <a:ext cx="2829917" cy="2734519"/>
          </a:xfrm>
        </p:spPr>
        <p:txBody>
          <a:bodyPr anchor="ctr"/>
          <a:lstStyle>
            <a:lvl1pPr algn="r">
              <a:lnSpc>
                <a:spcPct val="100000"/>
              </a:lnSpc>
              <a:defRPr sz="27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097281" y="0"/>
            <a:ext cx="1097281" cy="577081"/>
          </a:xfrm>
          <a:prstGeom prst="rect">
            <a:avLst/>
          </a:prstGeom>
        </p:spPr>
        <p:txBody>
          <a:bodyPr wrap="square">
            <a:spAutoFit/>
          </a:bodyPr>
          <a:lstStyle/>
          <a:p>
            <a:pPr algn="r"/>
            <a:r>
              <a:rPr lang="en-US" sz="1050" b="0" dirty="0">
                <a:latin typeface="Gotham Medium" panose="02000604030000020004" pitchFamily="50" charset="0"/>
              </a:rPr>
              <a:t>This slide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286420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355147" y="320028"/>
            <a:ext cx="2639105" cy="4492819"/>
          </a:xfrm>
        </p:spPr>
        <p:txBody>
          <a:bodyPr anchor="ctr"/>
          <a:lstStyle>
            <a:lvl1pPr algn="r">
              <a:defRPr sz="1800">
                <a:solidFill>
                  <a:schemeClr val="accent1"/>
                </a:solidFill>
                <a:latin typeface="+mn-lt"/>
              </a:defRPr>
            </a:lvl1pPr>
            <a:lvl2pPr marL="439502" indent="-216698"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662306" indent="-215174"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822543" indent="-160236"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822542" indent="0" algn="r">
              <a:buFont typeface="Myriad Pro" panose="020B0503030403020204" pitchFamily="34" charset="0"/>
              <a:buNone/>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438525" y="320028"/>
            <a:ext cx="0" cy="449281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3802284" y="1199178"/>
            <a:ext cx="4705109" cy="2734519"/>
          </a:xfrm>
        </p:spPr>
        <p:txBody>
          <a:bodyPr anchor="ctr"/>
          <a:lstStyle>
            <a:lvl1pPr>
              <a:lnSpc>
                <a:spcPct val="100000"/>
              </a:lnSpc>
              <a:defRPr sz="2700" b="0" i="0">
                <a:latin typeface="+mj-lt"/>
                <a:ea typeface="Gotham Light" charset="0"/>
                <a:cs typeface="Gotham Light" charset="0"/>
              </a:defRPr>
            </a:lvl1pPr>
          </a:lstStyle>
          <a:p>
            <a:pPr lvl="0"/>
            <a:r>
              <a:rPr lang="en-US" dirty="0"/>
              <a:t>Click to Add Title or Click Icon to Add Graphic</a:t>
            </a:r>
          </a:p>
        </p:txBody>
      </p:sp>
      <p:sp>
        <p:nvSpPr>
          <p:cNvPr id="5" name="Rectangle 4"/>
          <p:cNvSpPr/>
          <p:nvPr userDrawn="1"/>
        </p:nvSpPr>
        <p:spPr>
          <a:xfrm>
            <a:off x="-1097281" y="0"/>
            <a:ext cx="1097281" cy="577081"/>
          </a:xfrm>
          <a:prstGeom prst="rect">
            <a:avLst/>
          </a:prstGeom>
        </p:spPr>
        <p:txBody>
          <a:bodyPr wrap="square">
            <a:spAutoFit/>
          </a:bodyPr>
          <a:lstStyle/>
          <a:p>
            <a:pPr algn="r"/>
            <a:r>
              <a:rPr lang="en-US" sz="1050" b="0" dirty="0">
                <a:latin typeface="Gotham Medium" panose="02000604030000020004" pitchFamily="50" charset="0"/>
              </a:rPr>
              <a:t>This slide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266814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889" y="437386"/>
            <a:ext cx="8084228" cy="327848"/>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3778024" y="1177962"/>
            <a:ext cx="5082266" cy="3098204"/>
          </a:xfrm>
        </p:spPr>
        <p:txBody>
          <a:bodyPr anchor="ctr"/>
          <a:lstStyle>
            <a:lvl1pPr algn="l">
              <a:lnSpc>
                <a:spcPct val="100000"/>
              </a:lnSpc>
              <a:defRPr sz="180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070372" indent="0">
              <a:buNone/>
              <a:defRPr>
                <a:solidFill>
                  <a:schemeClr val="accent1"/>
                </a:solidFill>
              </a:defRPr>
            </a:lvl6pPr>
            <a:lvl7pPr>
              <a:defRPr>
                <a:solidFill>
                  <a:schemeClr val="accent1"/>
                </a:solidFill>
              </a:defRPr>
            </a:lvl7pPr>
            <a:lvl8pPr>
              <a:defRPr>
                <a:solidFill>
                  <a:schemeClr val="accent1"/>
                </a:solidFill>
              </a:defRPr>
            </a:lvl8pPr>
            <a:lvl9pPr marL="17145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438525" y="1177962"/>
            <a:ext cx="0" cy="3098204"/>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269111" y="1359804"/>
            <a:ext cx="2829917" cy="2734519"/>
          </a:xfrm>
        </p:spPr>
        <p:txBody>
          <a:bodyPr anchor="ctr"/>
          <a:lstStyle>
            <a:lvl1pPr algn="r">
              <a:lnSpc>
                <a:spcPct val="100000"/>
              </a:lnSpc>
              <a:defRPr sz="21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334889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ode Light">
    <p:bg>
      <p:bgPr>
        <a:solidFill>
          <a:schemeClr val="bg2"/>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26001" y="1052380"/>
            <a:ext cx="8084229" cy="3728402"/>
          </a:xfrm>
        </p:spPr>
        <p:txBody>
          <a:bodyPr anchor="ctr"/>
          <a:lstStyle>
            <a:lvl1pPr marL="0" indent="0">
              <a:buNone/>
              <a:defRPr sz="1800" baseline="0">
                <a:solidFill>
                  <a:schemeClr val="tx1"/>
                </a:solidFill>
                <a:latin typeface="Roboto Mono" pitchFamily="2" charset="0"/>
                <a:ea typeface="Roboto Mono" pitchFamily="2" charset="0"/>
                <a:cs typeface="Consolas" panose="020B0609020204030204" pitchFamily="49" charset="0"/>
              </a:defRPr>
            </a:lvl1pPr>
            <a:lvl2pPr marL="222805" indent="0">
              <a:buNone/>
              <a:defRPr>
                <a:solidFill>
                  <a:schemeClr val="bg1"/>
                </a:solidFill>
                <a:latin typeface="Consolas" panose="020B0609020204030204" pitchFamily="49" charset="0"/>
                <a:cs typeface="Consolas" panose="020B0609020204030204" pitchFamily="49" charset="0"/>
              </a:defRPr>
            </a:lvl2pPr>
            <a:lvl3pPr marL="447131" indent="0">
              <a:buNone/>
              <a:defRPr>
                <a:solidFill>
                  <a:schemeClr val="bg1"/>
                </a:solidFill>
                <a:latin typeface="Consolas" panose="020B0609020204030204" pitchFamily="49" charset="0"/>
                <a:cs typeface="Consolas" panose="020B0609020204030204" pitchFamily="49" charset="0"/>
              </a:defRPr>
            </a:lvl3pPr>
            <a:lvl4pPr marL="662306" indent="0">
              <a:buNone/>
              <a:defRPr>
                <a:solidFill>
                  <a:schemeClr val="bg1"/>
                </a:solidFill>
                <a:latin typeface="Consolas" panose="020B0609020204030204" pitchFamily="49" charset="0"/>
                <a:cs typeface="Consolas" panose="020B0609020204030204" pitchFamily="49" charset="0"/>
              </a:defRPr>
            </a:lvl4pPr>
            <a:lvl5pPr marL="82254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solidFill>
                  <a:schemeClr val="tx1"/>
                </a:solidFill>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43935214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Empty Rocke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305" y="447345"/>
            <a:ext cx="7004151" cy="3957194"/>
          </a:xfrm>
          <a:prstGeom prst="rect">
            <a:avLst/>
          </a:prstGeom>
        </p:spPr>
      </p:pic>
      <p:sp>
        <p:nvSpPr>
          <p:cNvPr id="2" name="Title 1"/>
          <p:cNvSpPr>
            <a:spLocks noGrp="1"/>
          </p:cNvSpPr>
          <p:nvPr>
            <p:ph type="title"/>
          </p:nvPr>
        </p:nvSpPr>
        <p:spPr/>
        <p:txBody>
          <a:bodyPr anchor="t"/>
          <a:lstStyle>
            <a:lvl1pPr>
              <a:defRPr b="1" i="0">
                <a:latin typeface="Corbel" charset="0"/>
                <a:ea typeface="Corbel" charset="0"/>
                <a:cs typeface="Corbel" charset="0"/>
              </a:defRPr>
            </a:lvl1pPr>
          </a:lstStyle>
          <a:p>
            <a:endParaRPr lang="fi-FI"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0325" y="3400427"/>
            <a:ext cx="1306985" cy="1640681"/>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85834" y="295821"/>
            <a:ext cx="811979" cy="310500"/>
          </a:xfrm>
          <a:prstGeom prst="rect">
            <a:avLst/>
          </a:prstGeom>
        </p:spPr>
      </p:pic>
    </p:spTree>
    <p:extLst>
      <p:ext uri="{BB962C8B-B14F-4D97-AF65-F5344CB8AC3E}">
        <p14:creationId xmlns:p14="http://schemas.microsoft.com/office/powerpoint/2010/main" val="149981811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128557" y="4236838"/>
            <a:ext cx="4529242" cy="218369"/>
          </a:xfrm>
        </p:spPr>
        <p:txBody>
          <a:bodyPr anchor="ctr"/>
          <a:lstStyle>
            <a:lvl1pPr marL="0" indent="0" algn="l">
              <a:buFontTx/>
              <a:buNone/>
              <a:defRPr sz="135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r>
              <a:rPr lang="en-US" dirty="0" err="1"/>
              <a:t>authortwitter</a:t>
            </a:r>
            <a:r>
              <a:rPr lang="en-US" dirty="0"/>
              <a:t>   www.authorsite.com</a:t>
            </a:r>
          </a:p>
        </p:txBody>
      </p:sp>
      <p:sp>
        <p:nvSpPr>
          <p:cNvPr id="12" name="Author Title"/>
          <p:cNvSpPr>
            <a:spLocks noGrp="1"/>
          </p:cNvSpPr>
          <p:nvPr>
            <p:ph type="body" sz="quarter" idx="14" hasCustomPrompt="1"/>
          </p:nvPr>
        </p:nvSpPr>
        <p:spPr>
          <a:xfrm>
            <a:off x="2128557" y="3973207"/>
            <a:ext cx="4529242" cy="142800"/>
          </a:xfrm>
        </p:spPr>
        <p:txBody>
          <a:bodyPr anchor="ctr"/>
          <a:lstStyle>
            <a:lvl1pPr marL="0" indent="0" algn="l">
              <a:buFontTx/>
              <a:buNone/>
              <a:defRPr sz="12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TITLE IN ALL CAPS  </a:t>
            </a:r>
          </a:p>
        </p:txBody>
      </p:sp>
      <p:sp>
        <p:nvSpPr>
          <p:cNvPr id="13" name="Author Name"/>
          <p:cNvSpPr>
            <a:spLocks noGrp="1"/>
          </p:cNvSpPr>
          <p:nvPr>
            <p:ph type="body" sz="quarter" idx="10" hasCustomPrompt="1"/>
          </p:nvPr>
        </p:nvSpPr>
        <p:spPr>
          <a:xfrm>
            <a:off x="2128556" y="3718324"/>
            <a:ext cx="2658297" cy="218369"/>
          </a:xfrm>
        </p:spPr>
        <p:txBody>
          <a:bodyPr anchor="ctr"/>
          <a:lstStyle>
            <a:lvl1pPr marL="0" indent="0" algn="l">
              <a:buFontTx/>
              <a:buNone/>
              <a:defRPr sz="18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Name</a:t>
            </a:r>
          </a:p>
        </p:txBody>
      </p:sp>
      <p:sp>
        <p:nvSpPr>
          <p:cNvPr id="9" name="Picture Placeholder 2"/>
          <p:cNvSpPr>
            <a:spLocks noGrp="1"/>
          </p:cNvSpPr>
          <p:nvPr>
            <p:ph type="pic" sz="quarter" idx="15" hasCustomPrompt="1"/>
          </p:nvPr>
        </p:nvSpPr>
        <p:spPr>
          <a:xfrm>
            <a:off x="722982" y="3467537"/>
            <a:ext cx="1220724" cy="1220724"/>
          </a:xfrm>
          <a:prstGeom prst="ellipse">
            <a:avLst/>
          </a:prstGeom>
          <a:noFill/>
          <a:ln>
            <a:solidFill>
              <a:srgbClr val="F8F8F8"/>
            </a:solidFill>
          </a:ln>
        </p:spPr>
        <p:txBody>
          <a:bodyPr anchor="ctr"/>
          <a:lstStyle>
            <a:lvl1pPr algn="ctr">
              <a:defRPr sz="15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author photo</a:t>
            </a:r>
          </a:p>
        </p:txBody>
      </p:sp>
      <p:sp>
        <p:nvSpPr>
          <p:cNvPr id="8" name="Subtitle"/>
          <p:cNvSpPr>
            <a:spLocks noGrp="1"/>
          </p:cNvSpPr>
          <p:nvPr>
            <p:ph type="body" sz="quarter" idx="13" hasCustomPrompt="1"/>
          </p:nvPr>
        </p:nvSpPr>
        <p:spPr>
          <a:xfrm>
            <a:off x="722982" y="2470192"/>
            <a:ext cx="7887251" cy="754694"/>
          </a:xfrm>
        </p:spPr>
        <p:txBody>
          <a:bodyPr/>
          <a:lstStyle>
            <a:lvl1pPr marL="0" indent="0">
              <a:buNone/>
              <a:defRPr sz="21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MODULE ONE TITLE IN ALL CAPS</a:t>
            </a:r>
          </a:p>
        </p:txBody>
      </p:sp>
      <p:cxnSp>
        <p:nvCxnSpPr>
          <p:cNvPr id="14" name="Straight Connector 13"/>
          <p:cNvCxnSpPr/>
          <p:nvPr userDrawn="1"/>
        </p:nvCxnSpPr>
        <p:spPr>
          <a:xfrm>
            <a:off x="533772" y="2247473"/>
            <a:ext cx="8076461"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723063" y="296081"/>
            <a:ext cx="7887170" cy="1785839"/>
          </a:xfrm>
        </p:spPr>
        <p:txBody>
          <a:bodyPr anchor="b"/>
          <a:lstStyle>
            <a:lvl1pPr algn="l">
              <a:defRPr sz="3374" b="0" i="0" spc="-84"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Course/Module Title in </a:t>
            </a:r>
            <a:r>
              <a:rPr lang="en-US" dirty="0" err="1"/>
              <a:t>Titlecase</a:t>
            </a:r>
            <a:endParaRPr lang="en-US" dirty="0"/>
          </a:p>
        </p:txBody>
      </p:sp>
    </p:spTree>
    <p:extLst>
      <p:ext uri="{BB962C8B-B14F-4D97-AF65-F5344CB8AC3E}">
        <p14:creationId xmlns:p14="http://schemas.microsoft.com/office/powerpoint/2010/main" val="40449827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1" y="1"/>
            <a:ext cx="3476624"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7" name="Rectangle 6"/>
          <p:cNvSpPr/>
          <p:nvPr userDrawn="1"/>
        </p:nvSpPr>
        <p:spPr>
          <a:xfrm>
            <a:off x="-1097281" y="0"/>
            <a:ext cx="1097281" cy="738664"/>
          </a:xfrm>
          <a:prstGeom prst="rect">
            <a:avLst/>
          </a:prstGeom>
        </p:spPr>
        <p:txBody>
          <a:bodyPr wrap="square">
            <a:spAutoFit/>
          </a:bodyPr>
          <a:lstStyle/>
          <a:p>
            <a:pPr algn="r"/>
            <a:r>
              <a:rPr lang="en-US" sz="1050" b="0" dirty="0">
                <a:latin typeface="Gotham Medium" panose="02000604030000020004" pitchFamily="50" charset="0"/>
              </a:rPr>
              <a:t>This bullet list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3886200" y="246173"/>
            <a:ext cx="4847480" cy="4492819"/>
          </a:xfrm>
        </p:spPr>
        <p:txBody>
          <a:bodyPr anchor="ctr"/>
          <a:lstStyle>
            <a:lvl1pPr algn="l">
              <a:lnSpc>
                <a:spcPct val="100000"/>
              </a:lnSpc>
              <a:defRPr sz="1800" baseline="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hasCustomPrompt="1"/>
          </p:nvPr>
        </p:nvSpPr>
        <p:spPr>
          <a:xfrm>
            <a:off x="557837" y="1369402"/>
            <a:ext cx="2360950" cy="502682"/>
          </a:xfrm>
        </p:spPr>
        <p:txBody>
          <a:bodyPr anchor="b" anchorCtr="0"/>
          <a:lstStyle>
            <a:lvl1pPr marL="0" indent="0" algn="ctr">
              <a:buNone/>
              <a:defRPr sz="27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Tree>
    <p:extLst>
      <p:ext uri="{BB962C8B-B14F-4D97-AF65-F5344CB8AC3E}">
        <p14:creationId xmlns:p14="http://schemas.microsoft.com/office/powerpoint/2010/main" val="46939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057555" y="406401"/>
            <a:ext cx="7552678" cy="2100470"/>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533772" y="2571750"/>
            <a:ext cx="8076461"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40207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390597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0" y="1540964"/>
            <a:ext cx="3471862" cy="396647"/>
          </a:xfrm>
          <a:prstGeom prst="rect">
            <a:avLst/>
          </a:prstGeom>
          <a:noFill/>
        </p:spPr>
        <p:txBody>
          <a:bodyPr wrap="square" rtlCol="0">
            <a:sp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3886201" y="246173"/>
            <a:ext cx="4847480" cy="4492819"/>
          </a:xfrm>
        </p:spPr>
        <p:txBody>
          <a:bodyPr anchor="ctr"/>
          <a:lstStyle>
            <a:lvl1pPr algn="l">
              <a:lnSpc>
                <a:spcPct val="100000"/>
              </a:lnSpc>
              <a:defRPr sz="1800" baseline="0">
                <a:solidFill>
                  <a:schemeClr val="accent2"/>
                </a:solidFill>
              </a:defRPr>
            </a:lvl1pPr>
            <a:lvl2pPr algn="l">
              <a:defRPr sz="18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17145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097281" y="0"/>
            <a:ext cx="1097281" cy="738664"/>
          </a:xfrm>
          <a:prstGeom prst="rect">
            <a:avLst/>
          </a:prstGeom>
        </p:spPr>
        <p:txBody>
          <a:bodyPr wrap="square">
            <a:spAutoFit/>
          </a:bodyPr>
          <a:lstStyle/>
          <a:p>
            <a:pPr algn="r"/>
            <a:r>
              <a:rPr lang="en-US" sz="1050" b="0" dirty="0">
                <a:latin typeface="Gotham Medium" panose="02000604030000020004" pitchFamily="50" charset="0"/>
              </a:rPr>
              <a:t>This bullet list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61940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7395505" cy="917880"/>
          </a:xfrm>
          <a:noFill/>
        </p:spPr>
        <p:txBody>
          <a:bodyPr wrap="square" tIns="91440" bIns="91440" anchor="t" anchorCtr="0">
            <a:spAutoFit/>
          </a:bodyPr>
          <a:lstStyle>
            <a:lvl1pPr>
              <a:defRPr sz="5294" spc="-74" baseline="0">
                <a:solidFill>
                  <a:schemeClr val="tx1"/>
                </a:solidFill>
              </a:defRPr>
            </a:lvl1pPr>
          </a:lstStyle>
          <a:p>
            <a:r>
              <a:rPr lang="en-US" dirty="0"/>
              <a:t>Section title</a:t>
            </a:r>
          </a:p>
        </p:txBody>
      </p:sp>
    </p:spTree>
    <p:extLst>
      <p:ext uri="{BB962C8B-B14F-4D97-AF65-F5344CB8AC3E}">
        <p14:creationId xmlns:p14="http://schemas.microsoft.com/office/powerpoint/2010/main" val="310352378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838099" y="1371600"/>
            <a:ext cx="3200501" cy="1822450"/>
          </a:xfrm>
        </p:spPr>
        <p:txBody>
          <a:bodyPr lIns="182880" tIns="0" rIns="182880" bIns="0" anchor="ctr"/>
          <a:lstStyle>
            <a:lvl1pPr marL="0" indent="0" algn="ctr">
              <a:buNone/>
              <a:defRPr sz="1800" b="0" i="0" baseline="0">
                <a:latin typeface="Gotham Light" pitchFamily="50" charset="0"/>
                <a:ea typeface="Gotham Light" pitchFamily="50" charset="0"/>
                <a:cs typeface="Gotham Light" pitchFamily="50" charset="0"/>
              </a:defRPr>
            </a:lvl1pPr>
            <a:lvl2pPr marL="222805" indent="0" algn="l">
              <a:buNone/>
              <a:defRPr sz="1650"/>
            </a:lvl2pPr>
            <a:lvl3pPr marL="447132" indent="0" algn="l">
              <a:buNone/>
              <a:defRPr sz="1650"/>
            </a:lvl3pPr>
            <a:lvl4pPr marL="662307" indent="0" algn="l">
              <a:buNone/>
              <a:defRPr sz="1650"/>
            </a:lvl4pPr>
            <a:lvl5pPr marL="822542" indent="0" algn="l">
              <a:buNone/>
              <a:defRPr sz="1650"/>
            </a:lvl5pPr>
          </a:lstStyle>
          <a:p>
            <a:pPr lvl="0"/>
            <a:r>
              <a:rPr lang="en-US" dirty="0"/>
              <a:t>Click to add image</a:t>
            </a:r>
          </a:p>
        </p:txBody>
      </p:sp>
      <p:sp>
        <p:nvSpPr>
          <p:cNvPr id="4" name="Text Placeholder 3"/>
          <p:cNvSpPr>
            <a:spLocks noGrp="1"/>
          </p:cNvSpPr>
          <p:nvPr>
            <p:ph type="body" sz="quarter" idx="14" hasCustomPrompt="1"/>
          </p:nvPr>
        </p:nvSpPr>
        <p:spPr>
          <a:xfrm>
            <a:off x="529479" y="3426262"/>
            <a:ext cx="3821533" cy="1056680"/>
          </a:xfrm>
        </p:spPr>
        <p:txBody>
          <a:bodyPr lIns="182880" tIns="0" rIns="182880" bIns="0"/>
          <a:lstStyle>
            <a:lvl1pPr marL="0" indent="0" algn="ctr">
              <a:lnSpc>
                <a:spcPct val="100000"/>
              </a:lnSpc>
              <a:spcBef>
                <a:spcPts val="450"/>
              </a:spcBef>
              <a:buNone/>
              <a:defRPr sz="15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4795500" y="3426262"/>
            <a:ext cx="3821533" cy="1056680"/>
          </a:xfrm>
        </p:spPr>
        <p:txBody>
          <a:bodyPr lIns="182880" tIns="0" rIns="182880" bIns="0"/>
          <a:lstStyle>
            <a:lvl1pPr marL="0" indent="0" algn="ctr">
              <a:spcBef>
                <a:spcPts val="450"/>
              </a:spcBef>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5106730" y="1372045"/>
            <a:ext cx="3199070" cy="1822005"/>
          </a:xfrm>
        </p:spPr>
        <p:txBody>
          <a:bodyPr lIns="182880" tIns="0" rIns="182880" bIns="0" anchor="ctr"/>
          <a:lstStyle>
            <a:lvl1pPr marL="0" indent="0" algn="ctr">
              <a:buNone/>
              <a:defRPr sz="1800" b="0" i="0" baseline="0">
                <a:latin typeface="Gotham Light" pitchFamily="50" charset="0"/>
                <a:ea typeface="Gotham Light" pitchFamily="50" charset="0"/>
                <a:cs typeface="Gotham Light" pitchFamily="50" charset="0"/>
              </a:defRPr>
            </a:lvl1pPr>
            <a:lvl2pPr marL="222805" indent="0" algn="l">
              <a:buNone/>
              <a:defRPr sz="1650"/>
            </a:lvl2pPr>
            <a:lvl3pPr marL="447132" indent="0" algn="l">
              <a:buNone/>
              <a:defRPr sz="1650"/>
            </a:lvl3pPr>
            <a:lvl4pPr marL="662307" indent="0" algn="l">
              <a:buNone/>
              <a:defRPr sz="1650"/>
            </a:lvl4pPr>
            <a:lvl5pPr marL="822542" indent="0" algn="l">
              <a:buNone/>
              <a:defRPr sz="1650"/>
            </a:lvl5pPr>
          </a:lstStyle>
          <a:p>
            <a:pPr lvl="0"/>
            <a:r>
              <a:rPr lang="en-US" dirty="0"/>
              <a:t>Click to add image</a:t>
            </a:r>
          </a:p>
        </p:txBody>
      </p:sp>
      <p:sp>
        <p:nvSpPr>
          <p:cNvPr id="10"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075293395"/>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811201" y="1371600"/>
            <a:ext cx="1912949" cy="1831947"/>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11" name="Content Placeholder 11"/>
          <p:cNvSpPr>
            <a:spLocks noGrp="1"/>
          </p:cNvSpPr>
          <p:nvPr>
            <p:ph sz="quarter" idx="13" hasCustomPrompt="1"/>
          </p:nvPr>
        </p:nvSpPr>
        <p:spPr>
          <a:xfrm>
            <a:off x="3613244" y="1369413"/>
            <a:ext cx="1917516" cy="1836321"/>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13" name="Content Placeholder 11"/>
          <p:cNvSpPr>
            <a:spLocks noGrp="1"/>
          </p:cNvSpPr>
          <p:nvPr>
            <p:ph sz="quarter" idx="14" hasCustomPrompt="1"/>
          </p:nvPr>
        </p:nvSpPr>
        <p:spPr>
          <a:xfrm>
            <a:off x="6426485" y="1381673"/>
            <a:ext cx="1891913" cy="1811802"/>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15" name="Text Placeholder 3"/>
          <p:cNvSpPr>
            <a:spLocks noGrp="1"/>
          </p:cNvSpPr>
          <p:nvPr>
            <p:ph type="body" sz="quarter" idx="15" hasCustomPrompt="1"/>
          </p:nvPr>
        </p:nvSpPr>
        <p:spPr>
          <a:xfrm>
            <a:off x="529481" y="3426384"/>
            <a:ext cx="2472049" cy="923330"/>
          </a:xfrm>
        </p:spPr>
        <p:txBody>
          <a:bodyPr lIns="182880" tIns="0" rIns="182880" bIns="0"/>
          <a:lstStyle>
            <a:lvl1pPr marL="0" indent="0" algn="ctr">
              <a:lnSpc>
                <a:spcPct val="100000"/>
              </a:lnSpc>
              <a:spcBef>
                <a:spcPts val="450"/>
              </a:spcBef>
              <a:buNone/>
              <a:defRPr sz="15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0"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3342519" y="3426384"/>
            <a:ext cx="2472049" cy="923330"/>
          </a:xfrm>
        </p:spPr>
        <p:txBody>
          <a:bodyPr lIns="182880" tIns="0" rIns="182880" bIns="0"/>
          <a:lstStyle>
            <a:lvl1pPr marL="0" indent="0" algn="ctr">
              <a:lnSpc>
                <a:spcPct val="100000"/>
              </a:lnSpc>
              <a:spcBef>
                <a:spcPts val="450"/>
              </a:spcBef>
              <a:buNone/>
              <a:defRPr sz="15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4" name="Text Placeholder 3"/>
          <p:cNvSpPr>
            <a:spLocks noGrp="1"/>
          </p:cNvSpPr>
          <p:nvPr>
            <p:ph type="body" sz="quarter" idx="19" hasCustomPrompt="1"/>
          </p:nvPr>
        </p:nvSpPr>
        <p:spPr>
          <a:xfrm>
            <a:off x="6136418" y="3426384"/>
            <a:ext cx="2472049" cy="923330"/>
          </a:xfrm>
        </p:spPr>
        <p:txBody>
          <a:bodyPr lIns="182880" tIns="0" rIns="182880" bIns="0"/>
          <a:lstStyle>
            <a:lvl1pPr marL="0" indent="0" algn="ctr">
              <a:lnSpc>
                <a:spcPct val="100000"/>
              </a:lnSpc>
              <a:spcBef>
                <a:spcPts val="450"/>
              </a:spcBef>
              <a:buNone/>
              <a:defRPr sz="15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548542009"/>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Image Chunking">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2603002" y="1373505"/>
            <a:ext cx="1877444" cy="1993900"/>
          </a:xfrm>
        </p:spPr>
        <p:txBody>
          <a:bodyPr lIns="182880" tIns="0" rIns="182880" bIns="0" anchor="ctr"/>
          <a:lstStyle>
            <a:lvl1pPr marL="0" indent="0" algn="ctr">
              <a:buNone/>
              <a:defRPr sz="1650" b="0" i="0" baseline="0">
                <a:latin typeface="Gotham Light" pitchFamily="50" charset="0"/>
                <a:ea typeface="Gotham Light" pitchFamily="50" charset="0"/>
                <a:cs typeface="Gotham Light" pitchFamily="50"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15" name="Text Placeholder 3"/>
          <p:cNvSpPr>
            <a:spLocks noGrp="1"/>
          </p:cNvSpPr>
          <p:nvPr>
            <p:ph type="body" sz="quarter" idx="15" hasCustomPrompt="1"/>
          </p:nvPr>
        </p:nvSpPr>
        <p:spPr>
          <a:xfrm>
            <a:off x="526002" y="3512952"/>
            <a:ext cx="1877444" cy="923330"/>
          </a:xfrm>
        </p:spPr>
        <p:txBody>
          <a:bodyPr lIns="182880" tIns="0" rIns="182880" bIns="0"/>
          <a:lstStyle>
            <a:lvl1pPr marL="0" indent="0" algn="ctr">
              <a:spcBef>
                <a:spcPts val="450"/>
              </a:spcBef>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3"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26" name="Content Placeholder 11"/>
          <p:cNvSpPr>
            <a:spLocks noGrp="1"/>
          </p:cNvSpPr>
          <p:nvPr>
            <p:ph sz="quarter" idx="23" hasCustomPrompt="1"/>
          </p:nvPr>
        </p:nvSpPr>
        <p:spPr>
          <a:xfrm>
            <a:off x="4684105" y="1373505"/>
            <a:ext cx="1877444" cy="1993900"/>
          </a:xfrm>
        </p:spPr>
        <p:txBody>
          <a:bodyPr lIns="182880" tIns="0" rIns="182880" bIns="0" anchor="ctr"/>
          <a:lstStyle>
            <a:lvl1pPr marL="0" indent="0" algn="ctr">
              <a:buNone/>
              <a:defRPr sz="1650" b="0" i="0" baseline="0">
                <a:latin typeface="Gotham Light" pitchFamily="50" charset="0"/>
                <a:ea typeface="Gotham Light" pitchFamily="50" charset="0"/>
                <a:cs typeface="Gotham Light" pitchFamily="50"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27" name="Content Placeholder 11"/>
          <p:cNvSpPr>
            <a:spLocks noGrp="1"/>
          </p:cNvSpPr>
          <p:nvPr>
            <p:ph sz="quarter" idx="24" hasCustomPrompt="1"/>
          </p:nvPr>
        </p:nvSpPr>
        <p:spPr>
          <a:xfrm>
            <a:off x="6736673" y="1373505"/>
            <a:ext cx="1877444" cy="1993900"/>
          </a:xfrm>
        </p:spPr>
        <p:txBody>
          <a:bodyPr lIns="182880" tIns="0" rIns="182880" bIns="0" anchor="ctr"/>
          <a:lstStyle>
            <a:lvl1pPr marL="0" indent="0" algn="ctr">
              <a:buNone/>
              <a:defRPr sz="1650" b="0" i="0" baseline="0">
                <a:latin typeface="Gotham Light" pitchFamily="50" charset="0"/>
                <a:ea typeface="Gotham Light" pitchFamily="50" charset="0"/>
                <a:cs typeface="Gotham Light" pitchFamily="50"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34" name="Text Placeholder 3"/>
          <p:cNvSpPr>
            <a:spLocks noGrp="1"/>
          </p:cNvSpPr>
          <p:nvPr>
            <p:ph type="body" sz="quarter" idx="25" hasCustomPrompt="1"/>
          </p:nvPr>
        </p:nvSpPr>
        <p:spPr>
          <a:xfrm>
            <a:off x="2598051" y="3512952"/>
            <a:ext cx="1877444" cy="923330"/>
          </a:xfrm>
        </p:spPr>
        <p:txBody>
          <a:bodyPr lIns="182880" tIns="0" rIns="182880" bIns="0"/>
          <a:lstStyle>
            <a:lvl1pPr marL="0" indent="0" algn="ctr">
              <a:spcBef>
                <a:spcPts val="450"/>
              </a:spcBef>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4670100" y="3512952"/>
            <a:ext cx="1877444" cy="923330"/>
          </a:xfrm>
        </p:spPr>
        <p:txBody>
          <a:bodyPr lIns="182880" tIns="0" rIns="182880" bIns="0"/>
          <a:lstStyle>
            <a:lvl1pPr marL="0" indent="0" algn="ctr">
              <a:spcBef>
                <a:spcPts val="450"/>
              </a:spcBef>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6743323" y="3512952"/>
            <a:ext cx="1877444" cy="923330"/>
          </a:xfrm>
        </p:spPr>
        <p:txBody>
          <a:bodyPr lIns="182880" tIns="0" rIns="182880" bIns="0"/>
          <a:lstStyle>
            <a:lvl1pPr marL="0" indent="0" algn="ctr">
              <a:spcBef>
                <a:spcPts val="450"/>
              </a:spcBef>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2" name="Content Placeholder 11"/>
          <p:cNvSpPr>
            <a:spLocks noGrp="1"/>
          </p:cNvSpPr>
          <p:nvPr>
            <p:ph sz="quarter" idx="12" hasCustomPrompt="1"/>
          </p:nvPr>
        </p:nvSpPr>
        <p:spPr>
          <a:xfrm>
            <a:off x="521899" y="1373505"/>
            <a:ext cx="1877444" cy="1993900"/>
          </a:xfrm>
        </p:spPr>
        <p:txBody>
          <a:bodyPr lIns="182880" tIns="0" rIns="182880" bIns="0" anchor="ctr"/>
          <a:lstStyle>
            <a:lvl1pPr marL="0" indent="0" algn="ctr">
              <a:buNone/>
              <a:defRPr sz="1650" b="0" i="0" baseline="0">
                <a:latin typeface="Gotham Light" pitchFamily="50" charset="0"/>
                <a:ea typeface="Gotham Light" pitchFamily="50" charset="0"/>
                <a:cs typeface="Gotham Light" pitchFamily="50"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Tree>
    <p:extLst>
      <p:ext uri="{BB962C8B-B14F-4D97-AF65-F5344CB8AC3E}">
        <p14:creationId xmlns:p14="http://schemas.microsoft.com/office/powerpoint/2010/main" val="2508847988"/>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ix Image Chunking">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6122949" y="1371601"/>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30" name="Text Placeholder 3"/>
          <p:cNvSpPr>
            <a:spLocks noGrp="1"/>
          </p:cNvSpPr>
          <p:nvPr>
            <p:ph type="body" sz="quarter" idx="19" hasCustomPrompt="1"/>
          </p:nvPr>
        </p:nvSpPr>
        <p:spPr>
          <a:xfrm>
            <a:off x="6126428" y="2524458"/>
            <a:ext cx="2472049" cy="354734"/>
          </a:xfrm>
        </p:spPr>
        <p:txBody>
          <a:bodyPr lIns="182880" tIns="0" rIns="182880" bIns="0"/>
          <a:lstStyle>
            <a:lvl1pPr algn="ctr">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5" name="Content Placeholder 11"/>
          <p:cNvSpPr>
            <a:spLocks noGrp="1"/>
          </p:cNvSpPr>
          <p:nvPr>
            <p:ph sz="quarter" idx="24" hasCustomPrompt="1"/>
          </p:nvPr>
        </p:nvSpPr>
        <p:spPr>
          <a:xfrm>
            <a:off x="6122949" y="3019528"/>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36" name="Text Placeholder 3"/>
          <p:cNvSpPr>
            <a:spLocks noGrp="1"/>
          </p:cNvSpPr>
          <p:nvPr>
            <p:ph type="body" sz="quarter" idx="25" hasCustomPrompt="1"/>
          </p:nvPr>
        </p:nvSpPr>
        <p:spPr>
          <a:xfrm>
            <a:off x="3327954" y="4172386"/>
            <a:ext cx="2472049" cy="354734"/>
          </a:xfrm>
        </p:spPr>
        <p:txBody>
          <a:bodyPr lIns="182880" tIns="0" rIns="182880" bIns="0"/>
          <a:lstStyle>
            <a:lvl1pPr algn="ctr">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Content Placeholder 11"/>
          <p:cNvSpPr>
            <a:spLocks noGrp="1"/>
          </p:cNvSpPr>
          <p:nvPr>
            <p:ph sz="quarter" idx="12" hasCustomPrompt="1"/>
          </p:nvPr>
        </p:nvSpPr>
        <p:spPr>
          <a:xfrm>
            <a:off x="526002" y="1371601"/>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15" name="Text Placeholder 3"/>
          <p:cNvSpPr>
            <a:spLocks noGrp="1"/>
          </p:cNvSpPr>
          <p:nvPr>
            <p:ph type="body" sz="quarter" idx="15" hasCustomPrompt="1"/>
          </p:nvPr>
        </p:nvSpPr>
        <p:spPr>
          <a:xfrm>
            <a:off x="529481" y="2524458"/>
            <a:ext cx="2472049" cy="354734"/>
          </a:xfrm>
        </p:spPr>
        <p:txBody>
          <a:bodyPr lIns="182880" tIns="0" rIns="182880" bIns="0"/>
          <a:lstStyle>
            <a:lvl1pPr marL="0" indent="0" algn="ctr">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7" name="Content Placeholder 11"/>
          <p:cNvSpPr>
            <a:spLocks noGrp="1"/>
          </p:cNvSpPr>
          <p:nvPr>
            <p:ph sz="quarter" idx="16" hasCustomPrompt="1"/>
          </p:nvPr>
        </p:nvSpPr>
        <p:spPr>
          <a:xfrm>
            <a:off x="3332296" y="1371601"/>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28" name="Text Placeholder 3"/>
          <p:cNvSpPr>
            <a:spLocks noGrp="1"/>
          </p:cNvSpPr>
          <p:nvPr>
            <p:ph type="body" sz="quarter" idx="17" hasCustomPrompt="1"/>
          </p:nvPr>
        </p:nvSpPr>
        <p:spPr>
          <a:xfrm>
            <a:off x="3335775" y="2524458"/>
            <a:ext cx="2472049" cy="354734"/>
          </a:xfrm>
        </p:spPr>
        <p:txBody>
          <a:bodyPr lIns="182880" tIns="0" rIns="182880" bIns="0"/>
          <a:lstStyle>
            <a:lvl1pPr algn="ctr">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1" name="Content Placeholder 11"/>
          <p:cNvSpPr>
            <a:spLocks noGrp="1"/>
          </p:cNvSpPr>
          <p:nvPr>
            <p:ph sz="quarter" idx="20" hasCustomPrompt="1"/>
          </p:nvPr>
        </p:nvSpPr>
        <p:spPr>
          <a:xfrm>
            <a:off x="526002" y="3019528"/>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32" name="Text Placeholder 3"/>
          <p:cNvSpPr>
            <a:spLocks noGrp="1"/>
          </p:cNvSpPr>
          <p:nvPr>
            <p:ph type="body" sz="quarter" idx="21" hasCustomPrompt="1"/>
          </p:nvPr>
        </p:nvSpPr>
        <p:spPr>
          <a:xfrm>
            <a:off x="529481" y="4172386"/>
            <a:ext cx="2472049" cy="354734"/>
          </a:xfrm>
        </p:spPr>
        <p:txBody>
          <a:bodyPr lIns="182880" tIns="0" rIns="182880" bIns="0"/>
          <a:lstStyle>
            <a:lvl1pPr algn="ctr">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3" name="Content Placeholder 11"/>
          <p:cNvSpPr>
            <a:spLocks noGrp="1"/>
          </p:cNvSpPr>
          <p:nvPr>
            <p:ph sz="quarter" idx="22" hasCustomPrompt="1"/>
          </p:nvPr>
        </p:nvSpPr>
        <p:spPr>
          <a:xfrm>
            <a:off x="3332296" y="3019528"/>
            <a:ext cx="2483348" cy="1045469"/>
          </a:xfrm>
        </p:spPr>
        <p:txBody>
          <a:bodyPr lIns="182880" tIns="0" rIns="182880" bIns="0" anchor="ctr"/>
          <a:lstStyle>
            <a:lvl1pPr marL="0" indent="0" algn="ctr">
              <a:buNone/>
              <a:defRPr sz="1650" b="0" i="0" baseline="0">
                <a:latin typeface="Gotham Light" charset="0"/>
                <a:ea typeface="Gotham Light" charset="0"/>
                <a:cs typeface="Gotham Light" charset="0"/>
              </a:defRPr>
            </a:lvl1pPr>
            <a:lvl2pPr algn="ctr">
              <a:defRPr sz="1650"/>
            </a:lvl2pPr>
            <a:lvl3pPr algn="ctr">
              <a:defRPr sz="1650"/>
            </a:lvl3pPr>
            <a:lvl4pPr algn="ctr">
              <a:defRPr sz="1650"/>
            </a:lvl4pPr>
            <a:lvl5pPr algn="ctr">
              <a:defRPr sz="1650"/>
            </a:lvl5pPr>
          </a:lstStyle>
          <a:p>
            <a:pPr lvl="0"/>
            <a:r>
              <a:rPr lang="en-US" dirty="0"/>
              <a:t>Click to add image</a:t>
            </a:r>
          </a:p>
        </p:txBody>
      </p:sp>
      <p:sp>
        <p:nvSpPr>
          <p:cNvPr id="34" name="Text Placeholder 3"/>
          <p:cNvSpPr>
            <a:spLocks noGrp="1"/>
          </p:cNvSpPr>
          <p:nvPr>
            <p:ph type="body" sz="quarter" idx="23" hasCustomPrompt="1"/>
          </p:nvPr>
        </p:nvSpPr>
        <p:spPr>
          <a:xfrm>
            <a:off x="6134248" y="4172386"/>
            <a:ext cx="2472049" cy="354734"/>
          </a:xfrm>
        </p:spPr>
        <p:txBody>
          <a:bodyPr lIns="182880" tIns="0" rIns="182880" bIns="0"/>
          <a:lstStyle>
            <a:lvl1pPr algn="ctr">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6"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314965268"/>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Text Chunking">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4662998" y="1637239"/>
            <a:ext cx="3943350" cy="2616200"/>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529886" y="1637239"/>
            <a:ext cx="3943350" cy="2616200"/>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427571076"/>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6038480" y="1633938"/>
            <a:ext cx="2571750" cy="2622550"/>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3282240" y="1633938"/>
            <a:ext cx="2571750" cy="2622550"/>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526001" y="1633938"/>
            <a:ext cx="2571750" cy="2622550"/>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4164676995"/>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4662998" y="3066253"/>
            <a:ext cx="3943350" cy="1214156"/>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4" hasCustomPrompt="1"/>
          </p:nvPr>
        </p:nvSpPr>
        <p:spPr>
          <a:xfrm>
            <a:off x="526002" y="3066253"/>
            <a:ext cx="3943350" cy="1214156"/>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3" hasCustomPrompt="1"/>
          </p:nvPr>
        </p:nvSpPr>
        <p:spPr>
          <a:xfrm>
            <a:off x="4662998" y="1645159"/>
            <a:ext cx="3943350" cy="1214156"/>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Content Placeholder 10"/>
          <p:cNvSpPr>
            <a:spLocks noGrp="1"/>
          </p:cNvSpPr>
          <p:nvPr>
            <p:ph sz="quarter" idx="12" hasCustomPrompt="1"/>
          </p:nvPr>
        </p:nvSpPr>
        <p:spPr>
          <a:xfrm>
            <a:off x="526002" y="1645159"/>
            <a:ext cx="3943350" cy="1214156"/>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536541477"/>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ive Text Chunking">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4672890" y="3039509"/>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1916651" y="3039509"/>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6038480" y="163068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3282240" y="163068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529889" y="163068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511916858"/>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ix Text Chunking">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6038480" y="3031889"/>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0"/>
          <p:cNvSpPr>
            <a:spLocks noGrp="1"/>
          </p:cNvSpPr>
          <p:nvPr>
            <p:ph sz="quarter" idx="17" hasCustomPrompt="1"/>
          </p:nvPr>
        </p:nvSpPr>
        <p:spPr>
          <a:xfrm>
            <a:off x="3282240" y="3031889"/>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526001" y="3031889"/>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6038480" y="162306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3282240" y="162306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526001" y="1623060"/>
            <a:ext cx="2571750" cy="1232771"/>
          </a:xfrm>
          <a:solidFill>
            <a:schemeClr val="bg2"/>
          </a:solidFill>
        </p:spPr>
        <p:txBody>
          <a:bodyPr lIns="274320" tIns="274320" rIns="274320" bIns="274320" anchor="ctr">
            <a:normAutofit/>
          </a:bodyPr>
          <a:lstStyle>
            <a:lvl1pPr marL="0" indent="0" algn="ctr">
              <a:buNone/>
              <a:defRPr sz="18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591128024"/>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de Top (Dar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2916193"/>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528859" y="420130"/>
            <a:ext cx="8084229" cy="2279821"/>
          </a:xfrm>
        </p:spPr>
        <p:txBody>
          <a:bodyPr anchor="b"/>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22805" indent="0">
              <a:buNone/>
              <a:defRPr>
                <a:solidFill>
                  <a:schemeClr val="bg1"/>
                </a:solidFill>
                <a:latin typeface="Consolas" panose="020B0609020204030204" pitchFamily="49" charset="0"/>
                <a:cs typeface="Consolas" panose="020B0609020204030204" pitchFamily="49" charset="0"/>
              </a:defRPr>
            </a:lvl2pPr>
            <a:lvl3pPr marL="447131" indent="0">
              <a:buNone/>
              <a:defRPr>
                <a:solidFill>
                  <a:schemeClr val="bg1"/>
                </a:solidFill>
                <a:latin typeface="Consolas" panose="020B0609020204030204" pitchFamily="49" charset="0"/>
                <a:cs typeface="Consolas" panose="020B0609020204030204" pitchFamily="49" charset="0"/>
              </a:defRPr>
            </a:lvl3pPr>
            <a:lvl4pPr marL="662306" indent="0">
              <a:buNone/>
              <a:defRPr>
                <a:solidFill>
                  <a:schemeClr val="bg1"/>
                </a:solidFill>
                <a:latin typeface="Consolas" panose="020B0609020204030204" pitchFamily="49" charset="0"/>
                <a:cs typeface="Consolas" panose="020B0609020204030204" pitchFamily="49" charset="0"/>
              </a:defRPr>
            </a:lvl4pPr>
            <a:lvl5pPr marL="82254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1"/>
          <p:cNvSpPr>
            <a:spLocks noGrp="1"/>
          </p:cNvSpPr>
          <p:nvPr>
            <p:ph type="title" hasCustomPrompt="1"/>
          </p:nvPr>
        </p:nvSpPr>
        <p:spPr>
          <a:xfrm>
            <a:off x="526003" y="3070656"/>
            <a:ext cx="8084228" cy="327848"/>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0" name="Content Placeholder 11"/>
          <p:cNvSpPr>
            <a:spLocks noGrp="1"/>
          </p:cNvSpPr>
          <p:nvPr>
            <p:ph sz="quarter" idx="12" hasCustomPrompt="1"/>
          </p:nvPr>
        </p:nvSpPr>
        <p:spPr>
          <a:xfrm>
            <a:off x="493856" y="3508899"/>
            <a:ext cx="8146855" cy="1421053"/>
          </a:xfrm>
        </p:spPr>
        <p:txBody>
          <a:bodyPr anchor="t"/>
          <a:lstStyle>
            <a:lvl1pPr marL="0" indent="0">
              <a:defRPr sz="1800" baseline="0">
                <a:latin typeface="+mn-lt"/>
              </a:defRPr>
            </a:lvl1pPr>
            <a:lvl2pPr>
              <a:defRPr sz="1800" b="0" i="0">
                <a:latin typeface="Gotham Book" panose="02000604040000020004" pitchFamily="50" charset="0"/>
                <a:ea typeface="Gotham Book" panose="02000604040000020004" pitchFamily="50" charset="0"/>
                <a:cs typeface="Gotham Book" panose="02000604040000020004" pitchFamily="50" charset="0"/>
              </a:defRPr>
            </a:lvl2pPr>
            <a:lvl3pPr>
              <a:defRPr sz="1800" b="0" i="0">
                <a:latin typeface="Gotham Book" panose="02000604040000020004" pitchFamily="50" charset="0"/>
                <a:ea typeface="Gotham Book" panose="02000604040000020004" pitchFamily="50" charset="0"/>
                <a:cs typeface="Gotham Book" panose="02000604040000020004" pitchFamily="50" charset="0"/>
              </a:defRPr>
            </a:lvl3pPr>
            <a:lvl4pPr>
              <a:defRPr sz="1800" b="0" i="0">
                <a:latin typeface="Gotham Book" panose="02000604040000020004" pitchFamily="50" charset="0"/>
                <a:ea typeface="Gotham Book" panose="02000604040000020004" pitchFamily="50" charset="0"/>
                <a:cs typeface="Gotham Book" panose="02000604040000020004" pitchFamily="50" charset="0"/>
              </a:defRPr>
            </a:lvl4pPr>
            <a:lvl5pPr>
              <a:defRPr sz="18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53567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t Right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01931" y="217133"/>
            <a:ext cx="8740141" cy="674749"/>
          </a:xfrm>
        </p:spPr>
        <p:txBody>
          <a:bodyPr/>
          <a:lstStyle/>
          <a:p>
            <a:r>
              <a:rPr lang="en-US"/>
              <a:t>Click to edit Master title style</a:t>
            </a:r>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01930" y="891882"/>
            <a:ext cx="4594176" cy="1538242"/>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1471"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pic>
        <p:nvPicPr>
          <p:cNvPr id="4" name="One Drive Image">
            <a:extLst>
              <a:ext uri="{FF2B5EF4-FFF2-40B4-BE49-F238E27FC236}">
                <a16:creationId xmlns:a16="http://schemas.microsoft.com/office/drawing/2014/main" id="{12353EEA-F0ED-49AE-A794-75E4B3F729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8163"/>
          <a:stretch/>
        </p:blipFill>
        <p:spPr>
          <a:xfrm>
            <a:off x="4796106" y="741422"/>
            <a:ext cx="4347894" cy="4402078"/>
          </a:xfrm>
          <a:prstGeom prst="rect">
            <a:avLst/>
          </a:prstGeom>
        </p:spPr>
      </p:pic>
      <p:sp>
        <p:nvSpPr>
          <p:cNvPr id="5" name="Picture Placeholder 4">
            <a:extLst>
              <a:ext uri="{FF2B5EF4-FFF2-40B4-BE49-F238E27FC236}">
                <a16:creationId xmlns:a16="http://schemas.microsoft.com/office/drawing/2014/main" id="{FB542ECD-339E-456B-8FAD-1989352E3E25}"/>
              </a:ext>
            </a:extLst>
          </p:cNvPr>
          <p:cNvSpPr>
            <a:spLocks noGrp="1"/>
          </p:cNvSpPr>
          <p:nvPr>
            <p:ph type="pic" sz="quarter" idx="11"/>
          </p:nvPr>
        </p:nvSpPr>
        <p:spPr bwMode="ltGray">
          <a:xfrm>
            <a:off x="5299180" y="1287815"/>
            <a:ext cx="3844821" cy="3855685"/>
          </a:xfrm>
          <a:blipFill>
            <a:blip r:embed="rId3"/>
            <a:stretch>
              <a:fillRect r="-16546" b="-30760"/>
            </a:stretch>
          </a:blipFill>
        </p:spPr>
        <p:txBody>
          <a:bodyPr tIns="548640" anchor="ctr" anchorCtr="0">
            <a:noAutofit/>
          </a:bodyPr>
          <a:lstStyle>
            <a:lvl1pPr marL="0" indent="0" algn="ctr">
              <a:buNone/>
              <a:defRPr sz="1154"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377686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de Top (Ligh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26001" y="420130"/>
            <a:ext cx="8084229" cy="2273842"/>
          </a:xfrm>
        </p:spPr>
        <p:txBody>
          <a:bodyPr anchor="b"/>
          <a:lstStyle>
            <a:lvl1pPr marL="0" indent="0">
              <a:buNone/>
              <a:defRPr sz="1800" baseline="0">
                <a:solidFill>
                  <a:schemeClr val="tx1"/>
                </a:solidFill>
                <a:latin typeface="Roboto Mono" pitchFamily="2" charset="0"/>
                <a:ea typeface="Roboto Mono" pitchFamily="2" charset="0"/>
                <a:cs typeface="Consolas" panose="020B0609020204030204" pitchFamily="49" charset="0"/>
              </a:defRPr>
            </a:lvl1pPr>
            <a:lvl2pPr marL="222805" indent="0">
              <a:buNone/>
              <a:defRPr>
                <a:solidFill>
                  <a:schemeClr val="bg1"/>
                </a:solidFill>
                <a:latin typeface="Consolas" panose="020B0609020204030204" pitchFamily="49" charset="0"/>
                <a:cs typeface="Consolas" panose="020B0609020204030204" pitchFamily="49" charset="0"/>
              </a:defRPr>
            </a:lvl2pPr>
            <a:lvl3pPr marL="447131" indent="0">
              <a:buNone/>
              <a:defRPr>
                <a:solidFill>
                  <a:schemeClr val="bg1"/>
                </a:solidFill>
                <a:latin typeface="Consolas" panose="020B0609020204030204" pitchFamily="49" charset="0"/>
                <a:cs typeface="Consolas" panose="020B0609020204030204" pitchFamily="49" charset="0"/>
              </a:defRPr>
            </a:lvl3pPr>
            <a:lvl4pPr marL="662306" indent="0">
              <a:buNone/>
              <a:defRPr>
                <a:solidFill>
                  <a:schemeClr val="bg1"/>
                </a:solidFill>
                <a:latin typeface="Consolas" panose="020B0609020204030204" pitchFamily="49" charset="0"/>
                <a:cs typeface="Consolas" panose="020B0609020204030204" pitchFamily="49" charset="0"/>
              </a:defRPr>
            </a:lvl4pPr>
            <a:lvl5pPr marL="82254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cxnSp>
        <p:nvCxnSpPr>
          <p:cNvPr id="9" name="Straight Connector 8"/>
          <p:cNvCxnSpPr/>
          <p:nvPr userDrawn="1"/>
        </p:nvCxnSpPr>
        <p:spPr>
          <a:xfrm flipH="1">
            <a:off x="271849" y="2883859"/>
            <a:ext cx="8489092" cy="3089"/>
          </a:xfrm>
          <a:prstGeom prst="line">
            <a:avLst/>
          </a:prstGeom>
          <a:ln>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hasCustomPrompt="1"/>
          </p:nvPr>
        </p:nvSpPr>
        <p:spPr>
          <a:xfrm>
            <a:off x="526003" y="3070656"/>
            <a:ext cx="8084228" cy="327848"/>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5" name="Content Placeholder 11"/>
          <p:cNvSpPr>
            <a:spLocks noGrp="1"/>
          </p:cNvSpPr>
          <p:nvPr>
            <p:ph sz="quarter" idx="12" hasCustomPrompt="1"/>
          </p:nvPr>
        </p:nvSpPr>
        <p:spPr>
          <a:xfrm>
            <a:off x="493856" y="3508899"/>
            <a:ext cx="8146855" cy="1421053"/>
          </a:xfrm>
        </p:spPr>
        <p:txBody>
          <a:bodyPr anchor="t"/>
          <a:lstStyle>
            <a:lvl1pPr marL="0" indent="0">
              <a:defRPr sz="1800" baseline="0">
                <a:latin typeface="+mn-lt"/>
              </a:defRPr>
            </a:lvl1pPr>
            <a:lvl2pPr>
              <a:defRPr sz="1800" b="0" i="0">
                <a:latin typeface="Gotham Book" panose="02000604040000020004" pitchFamily="50" charset="0"/>
                <a:ea typeface="Gotham Book" panose="02000604040000020004" pitchFamily="50" charset="0"/>
                <a:cs typeface="Gotham Book" panose="02000604040000020004" pitchFamily="50" charset="0"/>
              </a:defRPr>
            </a:lvl2pPr>
            <a:lvl3pPr>
              <a:defRPr sz="1800" b="0" i="0">
                <a:latin typeface="Gotham Book" panose="02000604040000020004" pitchFamily="50" charset="0"/>
                <a:ea typeface="Gotham Book" panose="02000604040000020004" pitchFamily="50" charset="0"/>
                <a:cs typeface="Gotham Book" panose="02000604040000020004" pitchFamily="50" charset="0"/>
              </a:defRPr>
            </a:lvl3pPr>
            <a:lvl4pPr>
              <a:defRPr sz="1800" b="0" i="0">
                <a:latin typeface="Gotham Book" panose="02000604040000020004" pitchFamily="50" charset="0"/>
                <a:ea typeface="Gotham Book" panose="02000604040000020004" pitchFamily="50" charset="0"/>
                <a:cs typeface="Gotham Book" panose="02000604040000020004" pitchFamily="50" charset="0"/>
              </a:defRPr>
            </a:lvl4pPr>
            <a:lvl5pPr>
              <a:defRPr sz="18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712109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26001" y="1052380"/>
            <a:ext cx="8084229" cy="3728402"/>
          </a:xfr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22805" indent="0">
              <a:buNone/>
              <a:defRPr>
                <a:solidFill>
                  <a:schemeClr val="bg1"/>
                </a:solidFill>
                <a:latin typeface="Consolas" panose="020B0609020204030204" pitchFamily="49" charset="0"/>
                <a:cs typeface="Consolas" panose="020B0609020204030204" pitchFamily="49" charset="0"/>
              </a:defRPr>
            </a:lvl2pPr>
            <a:lvl3pPr marL="447131" indent="0">
              <a:buNone/>
              <a:defRPr>
                <a:solidFill>
                  <a:schemeClr val="bg1"/>
                </a:solidFill>
                <a:latin typeface="Consolas" panose="020B0609020204030204" pitchFamily="49" charset="0"/>
                <a:cs typeface="Consolas" panose="020B0609020204030204" pitchFamily="49" charset="0"/>
              </a:defRPr>
            </a:lvl3pPr>
            <a:lvl4pPr marL="662306" indent="0">
              <a:buNone/>
              <a:defRPr>
                <a:solidFill>
                  <a:schemeClr val="bg1"/>
                </a:solidFill>
                <a:latin typeface="Consolas" panose="020B0609020204030204" pitchFamily="49" charset="0"/>
                <a:cs typeface="Consolas" panose="020B0609020204030204" pitchFamily="49" charset="0"/>
              </a:defRPr>
            </a:lvl4pPr>
            <a:lvl5pPr marL="82254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6"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30109442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de Light">
    <p:bg>
      <p:bgPr>
        <a:solidFill>
          <a:schemeClr val="bg2"/>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26001" y="1052380"/>
            <a:ext cx="8084229" cy="3728402"/>
          </a:xfrm>
        </p:spPr>
        <p:txBody>
          <a:bodyPr anchor="ctr"/>
          <a:lstStyle>
            <a:lvl1pPr marL="0" indent="0">
              <a:buNone/>
              <a:defRPr sz="1800" baseline="0">
                <a:solidFill>
                  <a:schemeClr val="tx1"/>
                </a:solidFill>
                <a:latin typeface="Roboto Mono" pitchFamily="2" charset="0"/>
                <a:ea typeface="Roboto Mono" pitchFamily="2" charset="0"/>
                <a:cs typeface="Consolas" panose="020B0609020204030204" pitchFamily="49" charset="0"/>
              </a:defRPr>
            </a:lvl1pPr>
            <a:lvl2pPr marL="222805" indent="0">
              <a:buNone/>
              <a:defRPr>
                <a:solidFill>
                  <a:schemeClr val="bg1"/>
                </a:solidFill>
                <a:latin typeface="Consolas" panose="020B0609020204030204" pitchFamily="49" charset="0"/>
                <a:cs typeface="Consolas" panose="020B0609020204030204" pitchFamily="49" charset="0"/>
              </a:defRPr>
            </a:lvl2pPr>
            <a:lvl3pPr marL="447131" indent="0">
              <a:buNone/>
              <a:defRPr>
                <a:solidFill>
                  <a:schemeClr val="bg1"/>
                </a:solidFill>
                <a:latin typeface="Consolas" panose="020B0609020204030204" pitchFamily="49" charset="0"/>
                <a:cs typeface="Consolas" panose="020B0609020204030204" pitchFamily="49" charset="0"/>
              </a:defRPr>
            </a:lvl3pPr>
            <a:lvl4pPr marL="662306" indent="0">
              <a:buNone/>
              <a:defRPr>
                <a:solidFill>
                  <a:schemeClr val="bg1"/>
                </a:solidFill>
                <a:latin typeface="Consolas" panose="020B0609020204030204" pitchFamily="49" charset="0"/>
                <a:cs typeface="Consolas" panose="020B0609020204030204" pitchFamily="49" charset="0"/>
              </a:defRPr>
            </a:lvl4pPr>
            <a:lvl5pPr marL="82254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solidFill>
                  <a:schemeClr val="tx1"/>
                </a:solidFill>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34860917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de Notes Dark">
    <p:spTree>
      <p:nvGrpSpPr>
        <p:cNvPr id="1" name=""/>
        <p:cNvGrpSpPr/>
        <p:nvPr/>
      </p:nvGrpSpPr>
      <p:grpSpPr>
        <a:xfrm>
          <a:off x="0" y="0"/>
          <a:ext cx="0" cy="0"/>
          <a:chOff x="0" y="0"/>
          <a:chExt cx="0" cy="0"/>
        </a:xfrm>
      </p:grpSpPr>
      <p:sp>
        <p:nvSpPr>
          <p:cNvPr id="4" name="Rectangle 3"/>
          <p:cNvSpPr/>
          <p:nvPr userDrawn="1"/>
        </p:nvSpPr>
        <p:spPr>
          <a:xfrm>
            <a:off x="0" y="1"/>
            <a:ext cx="4572000" cy="51435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73" tIns="34287" rIns="68573" bIns="34287" numCol="1" spcCol="0" rtlCol="0" fromWordArt="0" anchor="ctr" anchorCtr="0" forceAA="0" compatLnSpc="1">
            <a:prstTxWarp prst="textNoShape">
              <a:avLst/>
            </a:prstTxWarp>
            <a:noAutofit/>
          </a:bodyPr>
          <a:lstStyle/>
          <a:p>
            <a:pPr algn="ctr"/>
            <a:endParaRPr lang="en-US" sz="1800" dirty="0" err="1">
              <a:solidFill>
                <a:schemeClr val="bg1"/>
              </a:solidFill>
              <a:latin typeface="+mn-lt"/>
            </a:endParaRPr>
          </a:p>
        </p:txBody>
      </p:sp>
      <p:sp>
        <p:nvSpPr>
          <p:cNvPr id="8" name="Text Placeholder 7"/>
          <p:cNvSpPr>
            <a:spLocks noGrp="1"/>
          </p:cNvSpPr>
          <p:nvPr>
            <p:ph type="body" sz="quarter" idx="17" hasCustomPrompt="1"/>
          </p:nvPr>
        </p:nvSpPr>
        <p:spPr>
          <a:xfrm>
            <a:off x="533772" y="581026"/>
            <a:ext cx="3674381" cy="4198334"/>
          </a:xfrm>
        </p:spPr>
        <p:txBody>
          <a:bodyPr anchor="t"/>
          <a:lstStyle>
            <a:lvl1pPr marL="0" indent="0">
              <a:spcBef>
                <a:spcPts val="1350"/>
              </a:spcBef>
              <a:buNone/>
              <a:defRPr sz="1650">
                <a:solidFill>
                  <a:schemeClr val="bg1"/>
                </a:solidFill>
                <a:latin typeface="Roboto Mono" pitchFamily="2" charset="0"/>
                <a:ea typeface="Roboto Mono" pitchFamily="2" charset="0"/>
              </a:defRPr>
            </a:lvl1pPr>
            <a:lvl2pPr marL="222805" indent="0">
              <a:buNone/>
              <a:defRPr>
                <a:solidFill>
                  <a:schemeClr val="bg1"/>
                </a:solidFill>
                <a:latin typeface="Roboto Mono" pitchFamily="2" charset="0"/>
                <a:ea typeface="Roboto Mono" pitchFamily="2" charset="0"/>
              </a:defRPr>
            </a:lvl2pPr>
            <a:lvl3pPr marL="447131" indent="0">
              <a:buNone/>
              <a:defRPr>
                <a:solidFill>
                  <a:schemeClr val="bg1"/>
                </a:solidFill>
                <a:latin typeface="Roboto Mono" pitchFamily="2" charset="0"/>
                <a:ea typeface="Roboto Mono" pitchFamily="2" charset="0"/>
              </a:defRPr>
            </a:lvl3pPr>
            <a:lvl4pPr marL="662306" indent="0">
              <a:buNone/>
              <a:defRPr>
                <a:solidFill>
                  <a:schemeClr val="bg1"/>
                </a:solidFill>
                <a:latin typeface="Roboto Mono" pitchFamily="2" charset="0"/>
                <a:ea typeface="Roboto Mono" pitchFamily="2" charset="0"/>
              </a:defRPr>
            </a:lvl4pPr>
            <a:lvl5pPr marL="82254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11" name="Text Placeholder 5"/>
          <p:cNvSpPr>
            <a:spLocks noGrp="1"/>
          </p:cNvSpPr>
          <p:nvPr>
            <p:ph type="body" sz="quarter" idx="18" hasCustomPrompt="1"/>
          </p:nvPr>
        </p:nvSpPr>
        <p:spPr>
          <a:xfrm>
            <a:off x="4934345" y="581026"/>
            <a:ext cx="3675888" cy="4198334"/>
          </a:xfrm>
        </p:spPr>
        <p:txBody>
          <a:bodyPr/>
          <a:lstStyle>
            <a:lvl1pPr marL="213122" indent="-213122">
              <a:lnSpc>
                <a:spcPts val="1500"/>
              </a:lnSpc>
              <a:spcBef>
                <a:spcPts val="0"/>
              </a:spcBef>
              <a:buSzPct val="70000"/>
              <a:buFont typeface="Wingdings 3" panose="05040102010807070707" pitchFamily="18" charset="2"/>
              <a:buChar char="t"/>
              <a:defRPr sz="1650" baseline="0">
                <a:solidFill>
                  <a:schemeClr val="tx1"/>
                </a:solidFill>
              </a:defRPr>
            </a:lvl1pPr>
            <a:lvl2pPr marL="213122" indent="0">
              <a:lnSpc>
                <a:spcPts val="1500"/>
              </a:lnSpc>
              <a:buFontTx/>
              <a:buNone/>
              <a:defRPr/>
            </a:lvl2pPr>
            <a:lvl3pPr marL="213122" indent="0">
              <a:buFontTx/>
              <a:buNone/>
              <a:defRPr/>
            </a:lvl3pPr>
            <a:lvl4pPr marL="213122" indent="0">
              <a:buFontTx/>
              <a:buNone/>
              <a:defRPr/>
            </a:lvl4pPr>
            <a:lvl5pPr marL="213122"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264147295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de Notes Light">
    <p:spTree>
      <p:nvGrpSpPr>
        <p:cNvPr id="1" name=""/>
        <p:cNvGrpSpPr/>
        <p:nvPr/>
      </p:nvGrpSpPr>
      <p:grpSpPr>
        <a:xfrm>
          <a:off x="0" y="0"/>
          <a:ext cx="0" cy="0"/>
          <a:chOff x="0" y="0"/>
          <a:chExt cx="0" cy="0"/>
        </a:xfrm>
      </p:grpSpPr>
      <p:sp>
        <p:nvSpPr>
          <p:cNvPr id="4" name="Rectangle 3"/>
          <p:cNvSpPr/>
          <p:nvPr userDrawn="1"/>
        </p:nvSpPr>
        <p:spPr>
          <a:xfrm>
            <a:off x="0" y="1"/>
            <a:ext cx="4572000" cy="51435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73" tIns="34287" rIns="68573" bIns="34287" numCol="1" spcCol="0" rtlCol="0" fromWordArt="0" anchor="ctr" anchorCtr="0" forceAA="0" compatLnSpc="1">
            <a:prstTxWarp prst="textNoShape">
              <a:avLst/>
            </a:prstTxWarp>
            <a:noAutofit/>
          </a:bodyPr>
          <a:lstStyle/>
          <a:p>
            <a:pPr algn="ctr"/>
            <a:endParaRPr lang="en-US" sz="1800" dirty="0" err="1">
              <a:solidFill>
                <a:schemeClr val="bg1"/>
              </a:solidFill>
              <a:latin typeface="Gotham Medium" panose="02000604030000020004" pitchFamily="50" charset="0"/>
            </a:endParaRPr>
          </a:p>
        </p:txBody>
      </p:sp>
      <p:sp>
        <p:nvSpPr>
          <p:cNvPr id="9" name="Text Placeholder 7"/>
          <p:cNvSpPr>
            <a:spLocks noGrp="1"/>
          </p:cNvSpPr>
          <p:nvPr>
            <p:ph type="body" sz="quarter" idx="17" hasCustomPrompt="1"/>
          </p:nvPr>
        </p:nvSpPr>
        <p:spPr>
          <a:xfrm>
            <a:off x="529889" y="581026"/>
            <a:ext cx="3674381" cy="4198334"/>
          </a:xfrm>
        </p:spPr>
        <p:txBody>
          <a:bodyPr anchor="t"/>
          <a:lstStyle>
            <a:lvl1pPr marL="0" indent="0">
              <a:spcBef>
                <a:spcPts val="1350"/>
              </a:spcBef>
              <a:buNone/>
              <a:defRPr sz="1650">
                <a:solidFill>
                  <a:schemeClr val="tx1"/>
                </a:solidFill>
                <a:latin typeface="Roboto Mono" pitchFamily="2" charset="0"/>
                <a:ea typeface="Roboto Mono" pitchFamily="2" charset="0"/>
              </a:defRPr>
            </a:lvl1pPr>
            <a:lvl2pPr marL="222805" indent="0">
              <a:buNone/>
              <a:defRPr>
                <a:solidFill>
                  <a:schemeClr val="bg1"/>
                </a:solidFill>
                <a:latin typeface="Roboto Mono" pitchFamily="2" charset="0"/>
                <a:ea typeface="Roboto Mono" pitchFamily="2" charset="0"/>
              </a:defRPr>
            </a:lvl2pPr>
            <a:lvl3pPr marL="447131" indent="0">
              <a:buNone/>
              <a:defRPr>
                <a:solidFill>
                  <a:schemeClr val="bg1"/>
                </a:solidFill>
                <a:latin typeface="Roboto Mono" pitchFamily="2" charset="0"/>
                <a:ea typeface="Roboto Mono" pitchFamily="2" charset="0"/>
              </a:defRPr>
            </a:lvl3pPr>
            <a:lvl4pPr marL="662306" indent="0">
              <a:buNone/>
              <a:defRPr>
                <a:solidFill>
                  <a:schemeClr val="bg1"/>
                </a:solidFill>
                <a:latin typeface="Roboto Mono" pitchFamily="2" charset="0"/>
                <a:ea typeface="Roboto Mono" pitchFamily="2" charset="0"/>
              </a:defRPr>
            </a:lvl4pPr>
            <a:lvl5pPr marL="82254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6" name="Text Placeholder 5"/>
          <p:cNvSpPr>
            <a:spLocks noGrp="1"/>
          </p:cNvSpPr>
          <p:nvPr>
            <p:ph type="body" sz="quarter" idx="18" hasCustomPrompt="1"/>
          </p:nvPr>
        </p:nvSpPr>
        <p:spPr>
          <a:xfrm>
            <a:off x="4934345" y="581026"/>
            <a:ext cx="3675888" cy="4198334"/>
          </a:xfrm>
        </p:spPr>
        <p:txBody>
          <a:bodyPr/>
          <a:lstStyle>
            <a:lvl1pPr marL="213122" indent="-213122">
              <a:lnSpc>
                <a:spcPts val="1500"/>
              </a:lnSpc>
              <a:spcBef>
                <a:spcPts val="0"/>
              </a:spcBef>
              <a:buSzPct val="70000"/>
              <a:buFont typeface="Wingdings 3" panose="05040102010807070707" pitchFamily="18" charset="2"/>
              <a:buChar char="t"/>
              <a:defRPr sz="1650" baseline="0">
                <a:solidFill>
                  <a:schemeClr val="tx1"/>
                </a:solidFill>
              </a:defRPr>
            </a:lvl1pPr>
            <a:lvl2pPr marL="213122" indent="0">
              <a:lnSpc>
                <a:spcPts val="1500"/>
              </a:lnSpc>
              <a:buFontTx/>
              <a:buNone/>
              <a:defRPr/>
            </a:lvl2pPr>
            <a:lvl3pPr marL="213122" indent="0">
              <a:buFontTx/>
              <a:buNone/>
              <a:defRPr/>
            </a:lvl3pPr>
            <a:lvl4pPr marL="213122" indent="0">
              <a:buFontTx/>
              <a:buNone/>
              <a:defRPr/>
            </a:lvl4pPr>
            <a:lvl5pPr marL="213122"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69691354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355147" y="320028"/>
            <a:ext cx="2639105" cy="4492819"/>
          </a:xfrm>
        </p:spPr>
        <p:txBody>
          <a:bodyPr anchor="ctr"/>
          <a:lstStyle>
            <a:lvl1pPr algn="r">
              <a:defRPr sz="1800">
                <a:solidFill>
                  <a:schemeClr val="accent1"/>
                </a:solidFill>
                <a:latin typeface="+mn-lt"/>
              </a:defRPr>
            </a:lvl1pPr>
            <a:lvl2pPr marL="439502" indent="-216698"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662306" indent="-215174"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822543" indent="-160236" algn="r">
              <a:buFont typeface="Myriad Pro" panose="020B0503030403020204" pitchFamily="34" charset="0"/>
              <a:buChar char=" "/>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822542" indent="0" algn="r">
              <a:buFont typeface="Myriad Pro" panose="020B0503030403020204" pitchFamily="34" charset="0"/>
              <a:buNone/>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438525" y="320028"/>
            <a:ext cx="0" cy="449281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3802284" y="1199178"/>
            <a:ext cx="4705109" cy="2734519"/>
          </a:xfrm>
        </p:spPr>
        <p:txBody>
          <a:bodyPr anchor="ctr"/>
          <a:lstStyle>
            <a:lvl1pPr>
              <a:lnSpc>
                <a:spcPct val="100000"/>
              </a:lnSpc>
              <a:defRPr sz="2700" b="0" i="0">
                <a:latin typeface="+mj-lt"/>
                <a:ea typeface="Gotham Light" charset="0"/>
                <a:cs typeface="Gotham Light" charset="0"/>
              </a:defRPr>
            </a:lvl1pPr>
          </a:lstStyle>
          <a:p>
            <a:pPr lvl="0"/>
            <a:r>
              <a:rPr lang="en-US" dirty="0"/>
              <a:t>Click to Add Title or Click Icon to Add Graphic</a:t>
            </a:r>
          </a:p>
        </p:txBody>
      </p:sp>
      <p:sp>
        <p:nvSpPr>
          <p:cNvPr id="5" name="Rectangle 4"/>
          <p:cNvSpPr/>
          <p:nvPr userDrawn="1"/>
        </p:nvSpPr>
        <p:spPr>
          <a:xfrm>
            <a:off x="-1097281" y="0"/>
            <a:ext cx="1097281" cy="577081"/>
          </a:xfrm>
          <a:prstGeom prst="rect">
            <a:avLst/>
          </a:prstGeom>
        </p:spPr>
        <p:txBody>
          <a:bodyPr wrap="square">
            <a:spAutoFit/>
          </a:bodyPr>
          <a:lstStyle/>
          <a:p>
            <a:pPr algn="r"/>
            <a:r>
              <a:rPr lang="en-US" sz="1050" b="0" dirty="0">
                <a:latin typeface="Gotham Medium" panose="02000604030000020004" pitchFamily="50" charset="0"/>
              </a:rPr>
              <a:t>This slide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426196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3778024" y="320028"/>
            <a:ext cx="5082266" cy="4492819"/>
          </a:xfrm>
        </p:spPr>
        <p:txBody>
          <a:bodyPr anchor="ctr"/>
          <a:lstStyle>
            <a:lvl1pPr algn="l">
              <a:lnSpc>
                <a:spcPct val="100000"/>
              </a:lnSpc>
              <a:defRPr sz="180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070372" indent="0">
              <a:buNone/>
              <a:defRPr>
                <a:solidFill>
                  <a:schemeClr val="accent1"/>
                </a:solidFill>
              </a:defRPr>
            </a:lvl6pPr>
            <a:lvl7pPr>
              <a:defRPr>
                <a:solidFill>
                  <a:schemeClr val="accent1"/>
                </a:solidFill>
              </a:defRPr>
            </a:lvl7pPr>
            <a:lvl8pPr>
              <a:defRPr>
                <a:solidFill>
                  <a:schemeClr val="accent1"/>
                </a:solidFill>
              </a:defRPr>
            </a:lvl8pPr>
            <a:lvl9pPr marL="17145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3438525" y="320028"/>
            <a:ext cx="0" cy="449281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269111" y="1199178"/>
            <a:ext cx="2829917" cy="2734519"/>
          </a:xfrm>
        </p:spPr>
        <p:txBody>
          <a:bodyPr anchor="ctr"/>
          <a:lstStyle>
            <a:lvl1pPr algn="r">
              <a:lnSpc>
                <a:spcPct val="100000"/>
              </a:lnSpc>
              <a:defRPr sz="27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097281" y="0"/>
            <a:ext cx="1097281" cy="577081"/>
          </a:xfrm>
          <a:prstGeom prst="rect">
            <a:avLst/>
          </a:prstGeom>
        </p:spPr>
        <p:txBody>
          <a:bodyPr wrap="square">
            <a:spAutoFit/>
          </a:bodyPr>
          <a:lstStyle/>
          <a:p>
            <a:pPr algn="r"/>
            <a:r>
              <a:rPr lang="en-US" sz="1050" b="0" dirty="0">
                <a:latin typeface="Gotham Medium" panose="02000604030000020004" pitchFamily="50" charset="0"/>
              </a:rPr>
              <a:t>This slide is </a:t>
            </a:r>
            <a:r>
              <a:rPr lang="en-US" sz="1050" b="1" dirty="0">
                <a:solidFill>
                  <a:schemeClr val="accent1"/>
                </a:solidFill>
                <a:latin typeface="Gotham Medium" panose="02000604030000020004" pitchFamily="50" charset="0"/>
              </a:rPr>
              <a:t>preset</a:t>
            </a:r>
            <a:r>
              <a:rPr lang="en-US" sz="1050" b="0" dirty="0">
                <a:solidFill>
                  <a:schemeClr val="accent1"/>
                </a:solidFill>
                <a:latin typeface="Gotham Medium" panose="02000604030000020004" pitchFamily="50" charset="0"/>
              </a:rPr>
              <a:t> </a:t>
            </a:r>
            <a:r>
              <a:rPr lang="en-US" sz="1050" b="0" dirty="0">
                <a:latin typeface="Gotham Medium" panose="02000604030000020004" pitchFamily="50" charset="0"/>
              </a:rPr>
              <a:t>with </a:t>
            </a:r>
            <a:r>
              <a:rPr lang="en-US" sz="105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294378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889" y="437386"/>
            <a:ext cx="8084228" cy="327848"/>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3778024" y="1177962"/>
            <a:ext cx="5082266" cy="3098204"/>
          </a:xfrm>
        </p:spPr>
        <p:txBody>
          <a:bodyPr anchor="ctr"/>
          <a:lstStyle>
            <a:lvl1pPr algn="l">
              <a:lnSpc>
                <a:spcPct val="100000"/>
              </a:lnSpc>
              <a:defRPr sz="180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070372" indent="0">
              <a:buNone/>
              <a:defRPr>
                <a:solidFill>
                  <a:schemeClr val="accent1"/>
                </a:solidFill>
              </a:defRPr>
            </a:lvl6pPr>
            <a:lvl7pPr>
              <a:defRPr>
                <a:solidFill>
                  <a:schemeClr val="accent1"/>
                </a:solidFill>
              </a:defRPr>
            </a:lvl7pPr>
            <a:lvl8pPr>
              <a:defRPr>
                <a:solidFill>
                  <a:schemeClr val="accent1"/>
                </a:solidFill>
              </a:defRPr>
            </a:lvl8pPr>
            <a:lvl9pPr marL="17145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438525" y="1177962"/>
            <a:ext cx="0" cy="3098204"/>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269111" y="1359804"/>
            <a:ext cx="2829917" cy="2734519"/>
          </a:xfrm>
        </p:spPr>
        <p:txBody>
          <a:bodyPr anchor="ctr"/>
          <a:lstStyle>
            <a:lvl1pPr algn="r">
              <a:lnSpc>
                <a:spcPct val="100000"/>
              </a:lnSpc>
              <a:defRPr sz="21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2379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Image left | Content right">
    <p:spTree>
      <p:nvGrpSpPr>
        <p:cNvPr id="1" name=""/>
        <p:cNvGrpSpPr/>
        <p:nvPr/>
      </p:nvGrpSpPr>
      <p:grpSpPr>
        <a:xfrm>
          <a:off x="0" y="0"/>
          <a:ext cx="0" cy="0"/>
          <a:chOff x="0" y="0"/>
          <a:chExt cx="0" cy="0"/>
        </a:xfrm>
      </p:grpSpPr>
      <p:sp>
        <p:nvSpPr>
          <p:cNvPr id="11" name="Rectangle 10"/>
          <p:cNvSpPr/>
          <p:nvPr userDrawn="1"/>
        </p:nvSpPr>
        <p:spPr>
          <a:xfrm>
            <a:off x="1" y="0"/>
            <a:ext cx="3476624" cy="51435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p>
            <a:pPr algn="ctr">
              <a:spcBef>
                <a:spcPts val="450"/>
              </a:spcBef>
            </a:pPr>
            <a:endParaRPr lang="en-US" sz="1500" dirty="0">
              <a:solidFill>
                <a:schemeClr val="bg1"/>
              </a:solidFill>
            </a:endParaRPr>
          </a:p>
        </p:txBody>
      </p:sp>
      <p:sp>
        <p:nvSpPr>
          <p:cNvPr id="10" name="Rectangle 9"/>
          <p:cNvSpPr/>
          <p:nvPr userDrawn="1"/>
        </p:nvSpPr>
        <p:spPr>
          <a:xfrm>
            <a:off x="1" y="0"/>
            <a:ext cx="3476624"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p>
            <a:pPr algn="ctr">
              <a:spcBef>
                <a:spcPts val="450"/>
              </a:spcBef>
            </a:pPr>
            <a:endParaRPr lang="en-US" sz="1500" dirty="0">
              <a:solidFill>
                <a:schemeClr val="bg1"/>
              </a:solidFill>
            </a:endParaRPr>
          </a:p>
        </p:txBody>
      </p:sp>
      <p:sp>
        <p:nvSpPr>
          <p:cNvPr id="6" name="Text Placeholder 16"/>
          <p:cNvSpPr>
            <a:spLocks noGrp="1"/>
          </p:cNvSpPr>
          <p:nvPr>
            <p:ph type="body" sz="quarter" idx="12" hasCustomPrompt="1"/>
          </p:nvPr>
        </p:nvSpPr>
        <p:spPr>
          <a:xfrm>
            <a:off x="3886200" y="246173"/>
            <a:ext cx="4847480" cy="4492819"/>
          </a:xfrm>
        </p:spPr>
        <p:txBody>
          <a:bodyPr anchor="ctr"/>
          <a:lstStyle>
            <a:lvl1pPr algn="l">
              <a:lnSpc>
                <a:spcPct val="100000"/>
              </a:lnSpc>
              <a:defRPr sz="1800" baseline="0">
                <a:solidFill>
                  <a:schemeClr val="accent1"/>
                </a:solidFill>
                <a:latin typeface="+mn-lt"/>
              </a:defRPr>
            </a:lvl1pPr>
            <a:lvl2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18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3" hasCustomPrompt="1"/>
          </p:nvPr>
        </p:nvSpPr>
        <p:spPr>
          <a:xfrm>
            <a:off x="1" y="0"/>
            <a:ext cx="3476624" cy="5143500"/>
          </a:xfrm>
          <a:solidFill>
            <a:schemeClr val="bg1"/>
          </a:solidFill>
        </p:spPr>
        <p:txBody>
          <a:bodyPr anchor="ctr"/>
          <a:lstStyle>
            <a:lvl1pPr algn="ctr">
              <a:defRPr>
                <a:latin typeface="+mj-lt"/>
              </a:defRPr>
            </a:lvl1pPr>
          </a:lstStyle>
          <a:p>
            <a:pPr lvl="0"/>
            <a:r>
              <a:rPr lang="en-US" dirty="0"/>
              <a:t>Click Icon</a:t>
            </a:r>
            <a:br>
              <a:rPr lang="en-US" dirty="0"/>
            </a:br>
            <a:r>
              <a:rPr lang="en-US" dirty="0"/>
              <a:t>to Add Graphic</a:t>
            </a:r>
          </a:p>
        </p:txBody>
      </p:sp>
    </p:spTree>
    <p:extLst>
      <p:ext uri="{BB962C8B-B14F-4D97-AF65-F5344CB8AC3E}">
        <p14:creationId xmlns:p14="http://schemas.microsoft.com/office/powerpoint/2010/main" val="14068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P spid="9" grpId="0"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4572000" y="1321594"/>
            <a:ext cx="0" cy="348410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529889" y="1321593"/>
            <a:ext cx="3864312" cy="328613"/>
          </a:xfrm>
        </p:spPr>
        <p:txBody>
          <a:bodyPr/>
          <a:lstStyle>
            <a:lvl1pPr algn="r">
              <a:defRPr baseline="0">
                <a:solidFill>
                  <a:schemeClr val="accent1"/>
                </a:solidFill>
                <a:latin typeface="+mn-lt"/>
              </a:defRPr>
            </a:lvl1pPr>
          </a:lstStyle>
          <a:p>
            <a:pPr lvl="0"/>
            <a:r>
              <a:rPr lang="en-US" dirty="0"/>
              <a:t>Compare item one</a:t>
            </a:r>
          </a:p>
        </p:txBody>
      </p:sp>
      <p:sp>
        <p:nvSpPr>
          <p:cNvPr id="16" name="Text Placeholder 3"/>
          <p:cNvSpPr>
            <a:spLocks noGrp="1"/>
          </p:cNvSpPr>
          <p:nvPr>
            <p:ph type="body" sz="quarter" idx="15" hasCustomPrompt="1"/>
          </p:nvPr>
        </p:nvSpPr>
        <p:spPr>
          <a:xfrm>
            <a:off x="529889" y="1821657"/>
            <a:ext cx="3864313" cy="2984046"/>
          </a:xfrm>
        </p:spPr>
        <p:txBody>
          <a:bodyPr/>
          <a:lstStyle>
            <a:lvl1pPr marL="0" indent="0" algn="r">
              <a:lnSpc>
                <a:spcPct val="90000"/>
              </a:lnSpc>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Text Placeholder 6"/>
          <p:cNvSpPr>
            <a:spLocks noGrp="1"/>
          </p:cNvSpPr>
          <p:nvPr>
            <p:ph type="body" sz="quarter" idx="16" hasCustomPrompt="1"/>
          </p:nvPr>
        </p:nvSpPr>
        <p:spPr>
          <a:xfrm>
            <a:off x="4749800" y="1321593"/>
            <a:ext cx="3864316" cy="328613"/>
          </a:xfrm>
        </p:spPr>
        <p:txBody>
          <a:bodyPr/>
          <a:lstStyle>
            <a:lvl1pPr algn="l">
              <a:defRPr baseline="0">
                <a:solidFill>
                  <a:schemeClr val="accent1"/>
                </a:solidFill>
                <a:latin typeface="+mn-lt"/>
              </a:defRPr>
            </a:lvl1pPr>
          </a:lstStyle>
          <a:p>
            <a:pPr lvl="0"/>
            <a:r>
              <a:rPr lang="en-US" dirty="0"/>
              <a:t>Compare item two</a:t>
            </a:r>
          </a:p>
        </p:txBody>
      </p:sp>
      <p:sp>
        <p:nvSpPr>
          <p:cNvPr id="18" name="Text Placeholder 3"/>
          <p:cNvSpPr>
            <a:spLocks noGrp="1"/>
          </p:cNvSpPr>
          <p:nvPr>
            <p:ph type="body" sz="quarter" idx="17" hasCustomPrompt="1"/>
          </p:nvPr>
        </p:nvSpPr>
        <p:spPr>
          <a:xfrm>
            <a:off x="4749799" y="1821657"/>
            <a:ext cx="3864317" cy="2984046"/>
          </a:xfrm>
        </p:spPr>
        <p:txBody>
          <a:bodyPr/>
          <a:lstStyle>
            <a:lvl1pPr marL="0" indent="0" algn="l">
              <a:lnSpc>
                <a:spcPct val="90000"/>
              </a:lnSpc>
              <a:buNone/>
              <a:defRPr sz="15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Title Placeholder 1"/>
          <p:cNvSpPr>
            <a:spLocks noGrp="1"/>
          </p:cNvSpPr>
          <p:nvPr>
            <p:ph type="title" hasCustomPrompt="1"/>
          </p:nvPr>
        </p:nvSpPr>
        <p:spPr>
          <a:xfrm>
            <a:off x="529889" y="441294"/>
            <a:ext cx="8084228" cy="327848"/>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328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 Gra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01931" y="217133"/>
            <a:ext cx="5378548" cy="674749"/>
          </a:xfrm>
        </p:spPr>
        <p:txBody>
          <a:body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01929" y="891882"/>
            <a:ext cx="5378549" cy="1538242"/>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1471"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6" name="Rectangle 2">
            <a:extLst>
              <a:ext uri="{FF2B5EF4-FFF2-40B4-BE49-F238E27FC236}">
                <a16:creationId xmlns:a16="http://schemas.microsoft.com/office/drawing/2014/main" id="{DC5B6DF4-B27B-46B5-BDF9-AEAB178F2C76}"/>
              </a:ext>
            </a:extLst>
          </p:cNvPr>
          <p:cNvSpPr/>
          <p:nvPr userDrawn="1"/>
        </p:nvSpPr>
        <p:spPr bwMode="auto">
          <a:xfrm>
            <a:off x="5580479" y="0"/>
            <a:ext cx="3563522" cy="51435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9410" tIns="197647" rIns="329410" bIns="105411" numCol="1" spcCol="0" rtlCol="0" fromWordArt="0" anchor="t" anchorCtr="0" forceAA="0" compatLnSpc="1">
            <a:prstTxWarp prst="textNoShape">
              <a:avLst/>
            </a:prstTxWarp>
            <a:noAutofit/>
          </a:bodyPr>
          <a:lstStyle/>
          <a:p>
            <a:pPr defTabSz="672100">
              <a:lnSpc>
                <a:spcPct val="150000"/>
              </a:lnSpc>
              <a:defRPr/>
            </a:pPr>
            <a:endParaRPr lang="en-US" sz="1152" kern="0" cap="all" dirty="0">
              <a:solidFill>
                <a:schemeClr val="tx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416306694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511301" y="835503"/>
            <a:ext cx="6127750" cy="3472494"/>
          </a:xfrm>
          <a:noFill/>
          <a:ln>
            <a:noFill/>
          </a:ln>
        </p:spPr>
        <p:txBody>
          <a:bodyPr anchor="ctr">
            <a:normAutofit/>
          </a:bodyPr>
          <a:lstStyle>
            <a:lvl1pPr algn="ctr">
              <a:defRPr sz="3599" spc="-84"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9815226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792334" y="807246"/>
            <a:ext cx="7552679" cy="2040128"/>
          </a:xfrm>
        </p:spPr>
        <p:txBody>
          <a:bodyPr anchor="b">
            <a:normAutofit/>
          </a:bodyPr>
          <a:lstStyle>
            <a:lvl1pPr algn="l">
              <a:defRPr sz="3599" spc="-84" baseline="0">
                <a:solidFill>
                  <a:schemeClr val="accent4"/>
                </a:solidFill>
                <a:latin typeface="Gotham Light" pitchFamily="50" charset="0"/>
              </a:defRPr>
            </a:lvl1pPr>
          </a:lstStyle>
          <a:p>
            <a:r>
              <a:rPr lang="en-US" dirty="0"/>
              <a:t>“Click to add quote. Don’t forget quotation marks”</a:t>
            </a:r>
          </a:p>
        </p:txBody>
      </p:sp>
      <p:sp>
        <p:nvSpPr>
          <p:cNvPr id="5" name="Text Placeholder 4"/>
          <p:cNvSpPr>
            <a:spLocks noGrp="1"/>
          </p:cNvSpPr>
          <p:nvPr>
            <p:ph type="body" sz="quarter" idx="10" hasCustomPrompt="1"/>
          </p:nvPr>
        </p:nvSpPr>
        <p:spPr>
          <a:xfrm>
            <a:off x="791986" y="2993233"/>
            <a:ext cx="7552885" cy="421481"/>
          </a:xfrm>
        </p:spPr>
        <p:txBody>
          <a:bodyPr/>
          <a:lstStyle>
            <a:lvl1pPr marL="0" indent="0">
              <a:buNone/>
              <a:defRPr sz="1800" b="0" i="0">
                <a:latin typeface="+mn-lt"/>
                <a:ea typeface="Gotham Medium" panose="02000604030000020004" pitchFamily="50" charset="0"/>
                <a:cs typeface="Gotham Medium" panose="02000604030000020004" pitchFamily="50" charset="0"/>
              </a:defRPr>
            </a:lvl1pPr>
          </a:lstStyle>
          <a:p>
            <a:pPr lvl="0"/>
            <a:r>
              <a:rPr lang="en-US" dirty="0"/>
              <a:t>Person Quoted</a:t>
            </a:r>
          </a:p>
        </p:txBody>
      </p:sp>
    </p:spTree>
    <p:extLst>
      <p:ext uri="{BB962C8B-B14F-4D97-AF65-F5344CB8AC3E}">
        <p14:creationId xmlns:p14="http://schemas.microsoft.com/office/powerpoint/2010/main" val="270712679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792334" y="2254996"/>
            <a:ext cx="7552679" cy="1293848"/>
          </a:xfrm>
        </p:spPr>
        <p:txBody>
          <a:bodyPr>
            <a:normAutofit/>
          </a:bodyPr>
          <a:lstStyle>
            <a:lvl1pPr marL="0" indent="0">
              <a:lnSpc>
                <a:spcPct val="100000"/>
              </a:lnSpc>
              <a:buNone/>
              <a:defRPr sz="20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Click to add definition</a:t>
            </a:r>
          </a:p>
        </p:txBody>
      </p:sp>
      <p:sp>
        <p:nvSpPr>
          <p:cNvPr id="13" name="Title 12"/>
          <p:cNvSpPr>
            <a:spLocks noGrp="1"/>
          </p:cNvSpPr>
          <p:nvPr>
            <p:ph type="title" hasCustomPrompt="1"/>
          </p:nvPr>
        </p:nvSpPr>
        <p:spPr>
          <a:xfrm>
            <a:off x="792334" y="1553903"/>
            <a:ext cx="7552679" cy="625033"/>
          </a:xfrm>
        </p:spPr>
        <p:txBody>
          <a:bodyPr anchor="b">
            <a:normAutofit/>
          </a:bodyPr>
          <a:lstStyle>
            <a:lvl1pPr algn="l">
              <a:defRPr sz="3599" spc="-84">
                <a:solidFill>
                  <a:schemeClr val="accent5"/>
                </a:solidFill>
                <a:latin typeface="+mj-lt"/>
              </a:defRPr>
            </a:lvl1pPr>
          </a:lstStyle>
          <a:p>
            <a:r>
              <a:rPr lang="en-US" dirty="0"/>
              <a:t>Word to define</a:t>
            </a:r>
          </a:p>
        </p:txBody>
      </p:sp>
    </p:spTree>
    <p:extLst>
      <p:ext uri="{BB962C8B-B14F-4D97-AF65-F5344CB8AC3E}">
        <p14:creationId xmlns:p14="http://schemas.microsoft.com/office/powerpoint/2010/main" val="39350055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40474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1"/>
            <a:ext cx="4399178"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382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Sub-Section Yellow">
    <p:spTree>
      <p:nvGrpSpPr>
        <p:cNvPr id="1" name=""/>
        <p:cNvGrpSpPr/>
        <p:nvPr/>
      </p:nvGrpSpPr>
      <p:grpSpPr>
        <a:xfrm>
          <a:off x="0" y="0"/>
          <a:ext cx="0" cy="0"/>
          <a:chOff x="0" y="0"/>
          <a:chExt cx="0" cy="0"/>
        </a:xfrm>
      </p:grpSpPr>
      <p:sp>
        <p:nvSpPr>
          <p:cNvPr id="8" name="Rectangle 7"/>
          <p:cNvSpPr/>
          <p:nvPr userDrawn="1"/>
        </p:nvSpPr>
        <p:spPr>
          <a:xfrm>
            <a:off x="5724527" y="0"/>
            <a:ext cx="3419475" cy="5143500"/>
          </a:xfrm>
          <a:prstGeom prst="rect">
            <a:avLst/>
          </a:prstGeom>
          <a:solidFill>
            <a:srgbClr val="FEA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2" name="Title 1"/>
          <p:cNvSpPr>
            <a:spLocks noGrp="1"/>
          </p:cNvSpPr>
          <p:nvPr>
            <p:ph type="title"/>
          </p:nvPr>
        </p:nvSpPr>
        <p:spPr>
          <a:xfrm>
            <a:off x="628651" y="273847"/>
            <a:ext cx="4925705" cy="994172"/>
          </a:xfrm>
        </p:spPr>
        <p:txBody>
          <a:bodyPr anchor="t"/>
          <a:lstStyle>
            <a:lvl1pPr>
              <a:defRPr b="1" i="0">
                <a:latin typeface="Corbel" charset="0"/>
                <a:ea typeface="Corbel" charset="0"/>
                <a:cs typeface="Corbel" charset="0"/>
              </a:defRPr>
            </a:lvl1pPr>
          </a:lstStyle>
          <a:p>
            <a:r>
              <a:rPr lang="en-US"/>
              <a:t>Click to edit Master title style</a:t>
            </a:r>
            <a:endParaRPr lang="fi-FI"/>
          </a:p>
        </p:txBody>
      </p:sp>
      <p:sp>
        <p:nvSpPr>
          <p:cNvPr id="3" name="Content Placeholder 2"/>
          <p:cNvSpPr>
            <a:spLocks noGrp="1"/>
          </p:cNvSpPr>
          <p:nvPr>
            <p:ph idx="1"/>
          </p:nvPr>
        </p:nvSpPr>
        <p:spPr>
          <a:xfrm>
            <a:off x="628651" y="1369219"/>
            <a:ext cx="4925705" cy="3263504"/>
          </a:xfrm>
        </p:spPr>
        <p:txBody>
          <a:bodyPr/>
          <a:lstStyle>
            <a:lvl1pPr>
              <a:defRPr>
                <a:latin typeface="Corbel" charset="0"/>
                <a:ea typeface="Corbel" charset="0"/>
                <a:cs typeface="Corbel" charset="0"/>
              </a:defRPr>
            </a:lvl1pPr>
            <a:lvl2pPr>
              <a:defRPr>
                <a:latin typeface="Corbel" charset="0"/>
                <a:ea typeface="Corbel" charset="0"/>
                <a:cs typeface="Corbel" charset="0"/>
              </a:defRPr>
            </a:lvl2pPr>
            <a:lvl3pPr>
              <a:defRPr>
                <a:latin typeface="Corbel" charset="0"/>
                <a:ea typeface="Corbel" charset="0"/>
                <a:cs typeface="Corbel" charset="0"/>
              </a:defRPr>
            </a:lvl3pPr>
            <a:lvl4pPr>
              <a:defRPr>
                <a:latin typeface="Corbel" charset="0"/>
                <a:ea typeface="Corbel" charset="0"/>
                <a:cs typeface="Corbel" charset="0"/>
              </a:defRPr>
            </a:lvl4pPr>
            <a:lvl5pPr>
              <a:defRPr>
                <a:latin typeface="Corbel" charset="0"/>
                <a:ea typeface="Corbel" charset="0"/>
                <a:cs typeface="Corbe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9767" y="3172685"/>
            <a:ext cx="1464470" cy="1343025"/>
          </a:xfrm>
          <a:prstGeom prst="rect">
            <a:avLst/>
          </a:prstGeom>
        </p:spPr>
      </p:pic>
    </p:spTree>
    <p:extLst>
      <p:ext uri="{BB962C8B-B14F-4D97-AF65-F5344CB8AC3E}">
        <p14:creationId xmlns:p14="http://schemas.microsoft.com/office/powerpoint/2010/main" val="9100249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29D2-C343-453A-826F-1F1A203D0BB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E28CA30-C4B6-4CD2-9078-8BED0976CF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97647984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12C6-FEAE-45F2-B6C0-27CD4145F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58AAF-23DB-4B51-BDBF-5A5957CCEA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61061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928-2FD6-439D-9CCA-D30394C805F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4ED1B9-9AE6-4BBF-93CC-F45F4C1DDB6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131015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A8B4-8D98-42AD-BF40-A513071B3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06470-DCE7-413C-A9AD-E59DD20C1C26}"/>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B5E789-6AA6-4B68-AA0C-1BD827D024E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54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ght Photo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01931" y="217133"/>
            <a:ext cx="5393722" cy="674749"/>
          </a:xfrm>
        </p:spPr>
        <p:txBody>
          <a:body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01930" y="891882"/>
            <a:ext cx="5393722" cy="1538242"/>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1471"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6" name="Picture Placeholder 4">
            <a:extLst>
              <a:ext uri="{FF2B5EF4-FFF2-40B4-BE49-F238E27FC236}">
                <a16:creationId xmlns:a16="http://schemas.microsoft.com/office/drawing/2014/main" id="{1031A770-3F4D-4204-8613-8BC7D9BFBBE3}"/>
              </a:ext>
            </a:extLst>
          </p:cNvPr>
          <p:cNvSpPr>
            <a:spLocks noGrp="1"/>
          </p:cNvSpPr>
          <p:nvPr>
            <p:ph type="pic" sz="quarter" idx="11"/>
          </p:nvPr>
        </p:nvSpPr>
        <p:spPr bwMode="ltGray">
          <a:xfrm>
            <a:off x="5595653" y="1397"/>
            <a:ext cx="3548348" cy="5168427"/>
          </a:xfrm>
          <a:blipFill>
            <a:blip r:embed="rId2"/>
            <a:stretch>
              <a:fillRect r="-29458"/>
            </a:stretch>
          </a:blipFill>
        </p:spPr>
        <p:txBody>
          <a:bodyPr tIns="548640" anchor="ctr" anchorCtr="0">
            <a:noAutofit/>
          </a:bodyPr>
          <a:lstStyle>
            <a:lvl1pPr marL="0" indent="0" algn="ctr">
              <a:buNone/>
              <a:defRPr sz="1154"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743732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5CED-B7E5-4196-9340-0EAE550DF8B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237CAA-7302-48C9-B381-9A1A37F7330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3B4513E-4506-49CF-851B-82B9FDDC3C04}"/>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C9537E-6D2D-40F1-8E99-36FED41DE7F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4EE7E38-1F62-499B-AD33-AF484E601C17}"/>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837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C95D-50C7-4D69-BF2B-AEF9AB582F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77969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9105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5A9-9A6B-4CF5-812C-7BCF3188B4F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577CD6-E65A-4AD5-8BC1-8631E85BEAD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52A37-230F-468E-BAE9-51BF07CAE0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67743733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7D93-1913-4291-BFB1-6AD73DD701B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ED510A7-F120-4FD2-83CA-8F971FD26F2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AE0E2E0-806B-48FC-8232-14A2EE0EFCA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57694331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A9CA-DE73-4620-8E1A-9CC43B3541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A0D3F0-EF32-44DE-93B2-D9A79A9AF77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97780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48609D-AE05-4A98-B299-A2DB975476A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8ECE5A-BBC8-4FED-BD8D-AA7A0550DCA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25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512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445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B109344-2B8B-4673-BB64-60442F8BA26D}"/>
              </a:ext>
            </a:extLst>
          </p:cNvPr>
          <p:cNvSpPr/>
          <p:nvPr userDrawn="1"/>
        </p:nvSpPr>
        <p:spPr bwMode="auto">
          <a:xfrm>
            <a:off x="0" y="4701061"/>
            <a:ext cx="9144000" cy="44243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186B0AD-B2BB-4BCE-AED8-8AE67BAE568D}"/>
              </a:ext>
            </a:extLst>
          </p:cNvPr>
          <p:cNvSpPr/>
          <p:nvPr userDrawn="1"/>
        </p:nvSpPr>
        <p:spPr bwMode="auto">
          <a:xfrm>
            <a:off x="0" y="4684251"/>
            <a:ext cx="9144000" cy="33620"/>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23006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11AFC-BA90-441B-9B01-9EBA6A9EC67E}"/>
              </a:ext>
            </a:extLst>
          </p:cNvPr>
          <p:cNvPicPr>
            <a:picLocks noChangeAspect="1"/>
          </p:cNvPicPr>
          <p:nvPr userDrawn="1"/>
        </p:nvPicPr>
        <p:blipFill>
          <a:blip r:embed="rId2"/>
          <a:stretch>
            <a:fillRect/>
          </a:stretch>
        </p:blipFill>
        <p:spPr>
          <a:xfrm>
            <a:off x="1217410" y="1510597"/>
            <a:ext cx="6709179" cy="2122307"/>
          </a:xfrm>
          <a:prstGeom prst="rect">
            <a:avLst/>
          </a:prstGeom>
        </p:spPr>
      </p:pic>
    </p:spTree>
    <p:extLst>
      <p:ext uri="{BB962C8B-B14F-4D97-AF65-F5344CB8AC3E}">
        <p14:creationId xmlns:p14="http://schemas.microsoft.com/office/powerpoint/2010/main" val="13070487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71793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14607"/>
            <a:ext cx="7395504" cy="2017284"/>
          </a:xfrm>
        </p:spPr>
        <p:txBody>
          <a:bodyPr anchor="b" anchorCtr="0">
            <a:spAutoFit/>
          </a:bodyPr>
          <a:lstStyle>
            <a:lvl1pPr marL="207724" indent="-207724">
              <a:tabLst>
                <a:tab pos="207724" algn="l"/>
              </a:tabLst>
              <a:defRPr sz="441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1"/>
            <a:ext cx="4033912" cy="835870"/>
          </a:xfrm>
        </p:spPr>
        <p:txBody>
          <a:bodyPr/>
          <a:lstStyle>
            <a:lvl1pPr marL="0" indent="0">
              <a:spcBef>
                <a:spcPts val="0"/>
              </a:spcBef>
              <a:buNone/>
              <a:defRPr sz="2351" baseline="0">
                <a:latin typeface="+mj-lt"/>
              </a:defRPr>
            </a:lvl1pPr>
          </a:lstStyle>
          <a:p>
            <a:pPr lvl="0"/>
            <a:r>
              <a:rPr lang="en-US"/>
              <a:t>Author’s Name</a:t>
            </a:r>
          </a:p>
          <a:p>
            <a:pPr lvl="0"/>
            <a:r>
              <a:rPr lang="en-US" dirty="0"/>
              <a:t>Title</a:t>
            </a:r>
          </a:p>
        </p:txBody>
      </p:sp>
      <p:sp>
        <p:nvSpPr>
          <p:cNvPr id="5" name="TextBox 7"/>
          <p:cNvSpPr txBox="1"/>
          <p:nvPr userDrawn="1"/>
        </p:nvSpPr>
        <p:spPr bwMode="white">
          <a:xfrm>
            <a:off x="3277256" y="4925275"/>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158" rtl="0" eaLnBrk="1" fontAlgn="auto" latinLnBrk="0" hangingPunct="1">
              <a:lnSpc>
                <a:spcPct val="100000"/>
              </a:lnSpc>
              <a:spcBef>
                <a:spcPts val="0"/>
              </a:spcBef>
              <a:spcAft>
                <a:spcPts val="0"/>
              </a:spcAft>
              <a:buClrTx/>
              <a:buSzTx/>
              <a:buFontTx/>
              <a:buNone/>
              <a:tabLst/>
              <a:defRPr/>
            </a:pPr>
            <a:r>
              <a:rPr kumimoji="0" lang="en-US" sz="771" b="0" i="0" u="none" strike="noStrike" kern="1200" cap="none" spc="11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671847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4423303"/>
            <a:ext cx="4399178" cy="720197"/>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0053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4112069"/>
            <a:ext cx="9144000" cy="535531"/>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127682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027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5" name="Rectangle 14"/>
          <p:cNvSpPr/>
          <p:nvPr userDrawn="1"/>
        </p:nvSpPr>
        <p:spPr>
          <a:xfrm>
            <a:off x="381001" y="1186422"/>
            <a:ext cx="1600200" cy="20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Text Placeholder 3"/>
          <p:cNvSpPr>
            <a:spLocks noGrp="1"/>
          </p:cNvSpPr>
          <p:nvPr>
            <p:ph type="body" sz="half" idx="23"/>
          </p:nvPr>
        </p:nvSpPr>
        <p:spPr>
          <a:xfrm>
            <a:off x="381001"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8" name="Picture Placeholder 7"/>
          <p:cNvSpPr>
            <a:spLocks noGrp="1"/>
          </p:cNvSpPr>
          <p:nvPr>
            <p:ph type="pic" sz="quarter" idx="33" hasCustomPrompt="1"/>
          </p:nvPr>
        </p:nvSpPr>
        <p:spPr>
          <a:xfrm>
            <a:off x="381000"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2" name="Rectangle 41"/>
          <p:cNvSpPr/>
          <p:nvPr userDrawn="1"/>
        </p:nvSpPr>
        <p:spPr>
          <a:xfrm>
            <a:off x="2085890" y="1186422"/>
            <a:ext cx="1600200" cy="207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3" name="Text Placeholder 3"/>
          <p:cNvSpPr>
            <a:spLocks noGrp="1"/>
          </p:cNvSpPr>
          <p:nvPr>
            <p:ph type="body" sz="half" idx="34"/>
          </p:nvPr>
        </p:nvSpPr>
        <p:spPr>
          <a:xfrm>
            <a:off x="2085890"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4" name="Picture Placeholder 7"/>
          <p:cNvSpPr>
            <a:spLocks noGrp="1"/>
          </p:cNvSpPr>
          <p:nvPr>
            <p:ph type="pic" sz="quarter" idx="35" hasCustomPrompt="1"/>
          </p:nvPr>
        </p:nvSpPr>
        <p:spPr>
          <a:xfrm>
            <a:off x="2085890"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5" name="Rectangle 44"/>
          <p:cNvSpPr/>
          <p:nvPr userDrawn="1"/>
        </p:nvSpPr>
        <p:spPr>
          <a:xfrm>
            <a:off x="3799164" y="1186422"/>
            <a:ext cx="1600200" cy="2073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 name="Text Placeholder 3"/>
          <p:cNvSpPr>
            <a:spLocks noGrp="1"/>
          </p:cNvSpPr>
          <p:nvPr>
            <p:ph type="body" sz="half" idx="36"/>
          </p:nvPr>
        </p:nvSpPr>
        <p:spPr>
          <a:xfrm>
            <a:off x="3799164"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7" name="Picture Placeholder 7"/>
          <p:cNvSpPr>
            <a:spLocks noGrp="1"/>
          </p:cNvSpPr>
          <p:nvPr>
            <p:ph type="pic" sz="quarter" idx="37" hasCustomPrompt="1"/>
          </p:nvPr>
        </p:nvSpPr>
        <p:spPr>
          <a:xfrm>
            <a:off x="3799163"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48" name="Rectangle 47"/>
          <p:cNvSpPr/>
          <p:nvPr userDrawn="1"/>
        </p:nvSpPr>
        <p:spPr>
          <a:xfrm>
            <a:off x="5495227" y="1186422"/>
            <a:ext cx="1600200" cy="2073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 name="Text Placeholder 3"/>
          <p:cNvSpPr>
            <a:spLocks noGrp="1"/>
          </p:cNvSpPr>
          <p:nvPr>
            <p:ph type="body" sz="half" idx="38"/>
          </p:nvPr>
        </p:nvSpPr>
        <p:spPr>
          <a:xfrm>
            <a:off x="5495227"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0" name="Picture Placeholder 7"/>
          <p:cNvSpPr>
            <a:spLocks noGrp="1"/>
          </p:cNvSpPr>
          <p:nvPr>
            <p:ph type="pic" sz="quarter" idx="39" hasCustomPrompt="1"/>
          </p:nvPr>
        </p:nvSpPr>
        <p:spPr>
          <a:xfrm>
            <a:off x="5495227"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51" name="Rectangle 50"/>
          <p:cNvSpPr/>
          <p:nvPr userDrawn="1"/>
        </p:nvSpPr>
        <p:spPr>
          <a:xfrm>
            <a:off x="7171626" y="1186422"/>
            <a:ext cx="1600200" cy="207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Text Placeholder 3"/>
          <p:cNvSpPr>
            <a:spLocks noGrp="1"/>
          </p:cNvSpPr>
          <p:nvPr>
            <p:ph type="body" sz="half" idx="40"/>
          </p:nvPr>
        </p:nvSpPr>
        <p:spPr>
          <a:xfrm>
            <a:off x="7171626" y="274749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3" name="Picture Placeholder 7"/>
          <p:cNvSpPr>
            <a:spLocks noGrp="1"/>
          </p:cNvSpPr>
          <p:nvPr>
            <p:ph type="pic" sz="quarter" idx="41" hasCustomPrompt="1"/>
          </p:nvPr>
        </p:nvSpPr>
        <p:spPr>
          <a:xfrm>
            <a:off x="7171626" y="1393801"/>
            <a:ext cx="1593785" cy="1272398"/>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54" name="Picture Placeholder 7"/>
          <p:cNvSpPr>
            <a:spLocks noGrp="1"/>
          </p:cNvSpPr>
          <p:nvPr>
            <p:ph type="pic" sz="quarter" idx="32" hasCustomPrompt="1"/>
          </p:nvPr>
        </p:nvSpPr>
        <p:spPr>
          <a:xfrm>
            <a:off x="381000" y="3028150"/>
            <a:ext cx="8390826"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54268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par>
                          <p:cTn id="29" fill="hold">
                            <p:stCondLst>
                              <p:cond delay="30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43">
                                            <p:txEl>
                                              <p:pRg st="0" end="0"/>
                                            </p:txEl>
                                          </p:spTgt>
                                        </p:tgtEl>
                                        <p:attrNameLst>
                                          <p:attrName>style.visibility</p:attrName>
                                        </p:attrNameLst>
                                      </p:cBhvr>
                                      <p:to>
                                        <p:strVal val="visible"/>
                                      </p:to>
                                    </p:set>
                                    <p:animEffect transition="in" filter="wipe(left)">
                                      <p:cBhvr>
                                        <p:cTn id="37" dur="500"/>
                                        <p:tgtEl>
                                          <p:spTgt spid="43">
                                            <p:txEl>
                                              <p:pRg st="0" end="0"/>
                                            </p:txEl>
                                          </p:spTgt>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up)">
                                      <p:cBhvr>
                                        <p:cTn id="41" dur="500"/>
                                        <p:tgtEl>
                                          <p:spTgt spid="45"/>
                                        </p:tgtEl>
                                      </p:cBhvr>
                                    </p:animEffect>
                                  </p:childTnLst>
                                </p:cTn>
                              </p:par>
                            </p:childTnLst>
                          </p:cTn>
                        </p:par>
                        <p:par>
                          <p:cTn id="42" fill="hold">
                            <p:stCondLst>
                              <p:cond delay="45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6">
                                            <p:txEl>
                                              <p:pRg st="0" end="0"/>
                                            </p:txEl>
                                          </p:spTgt>
                                        </p:tgtEl>
                                        <p:attrNameLst>
                                          <p:attrName>style.visibility</p:attrName>
                                        </p:attrNameLst>
                                      </p:cBhvr>
                                      <p:to>
                                        <p:strVal val="visible"/>
                                      </p:to>
                                    </p:set>
                                    <p:animEffect transition="in" filter="wipe(left)">
                                      <p:cBhvr>
                                        <p:cTn id="50" dur="500"/>
                                        <p:tgtEl>
                                          <p:spTgt spid="46">
                                            <p:txEl>
                                              <p:pRg st="0" end="0"/>
                                            </p:txEl>
                                          </p:spTgt>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60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9">
                                            <p:txEl>
                                              <p:pRg st="0" end="0"/>
                                            </p:txEl>
                                          </p:spTgt>
                                        </p:tgtEl>
                                        <p:attrNameLst>
                                          <p:attrName>style.visibility</p:attrName>
                                        </p:attrNameLst>
                                      </p:cBhvr>
                                      <p:to>
                                        <p:strVal val="visible"/>
                                      </p:to>
                                    </p:set>
                                    <p:animEffect transition="in" filter="wipe(left)">
                                      <p:cBhvr>
                                        <p:cTn id="63" dur="500"/>
                                        <p:tgtEl>
                                          <p:spTgt spid="49">
                                            <p:txEl>
                                              <p:pRg st="0" end="0"/>
                                            </p:txEl>
                                          </p:spTgt>
                                        </p:tgtEl>
                                      </p:cBhvr>
                                    </p:animEffect>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childTnLst>
                          </p:cTn>
                        </p:par>
                        <p:par>
                          <p:cTn id="68" fill="hold">
                            <p:stCondLst>
                              <p:cond delay="75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ppt_x"/>
                                          </p:val>
                                        </p:tav>
                                        <p:tav tm="100000">
                                          <p:val>
                                            <p:strVal val="#ppt_x"/>
                                          </p:val>
                                        </p:tav>
                                      </p:tavLst>
                                    </p:anim>
                                    <p:anim calcmode="lin" valueType="num">
                                      <p:cBhvr additive="base">
                                        <p:cTn id="72" dur="500" fill="hold"/>
                                        <p:tgtEl>
                                          <p:spTgt spid="53"/>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wipe(left)">
                                      <p:cBhvr>
                                        <p:cTn id="76" dur="500"/>
                                        <p:tgtEl>
                                          <p:spTgt spid="52">
                                            <p:txEl>
                                              <p:pRg st="0" end="0"/>
                                            </p:txEl>
                                          </p:spTgt>
                                        </p:tgtEl>
                                      </p:cBhvr>
                                    </p:animEffect>
                                  </p:childTnLst>
                                </p:cTn>
                              </p:par>
                            </p:childTnLst>
                          </p:cTn>
                        </p:par>
                        <p:par>
                          <p:cTn id="77" fill="hold">
                            <p:stCondLst>
                              <p:cond delay="8500"/>
                            </p:stCondLst>
                            <p:childTnLst>
                              <p:par>
                                <p:cTn id="78" presetID="2" presetClass="entr" presetSubtype="4" accel="50000" decel="50000"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38" grpId="0" animBg="1"/>
      <p:bldP spid="42" grpId="0" animBg="1"/>
      <p:bldP spid="4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5" grpId="0" animBg="1"/>
      <p:bldP spid="4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animBg="1"/>
      <p:bldP spid="48" grpId="0" animBg="1"/>
      <p:bldP spid="4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5" name="Rectangle 14"/>
          <p:cNvSpPr/>
          <p:nvPr userDrawn="1"/>
        </p:nvSpPr>
        <p:spPr>
          <a:xfrm>
            <a:off x="448375" y="1224922"/>
            <a:ext cx="1600200" cy="20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Picture Placeholder 7"/>
          <p:cNvSpPr>
            <a:spLocks noGrp="1"/>
          </p:cNvSpPr>
          <p:nvPr>
            <p:ph type="pic" sz="quarter" idx="22" hasCustomPrompt="1"/>
          </p:nvPr>
        </p:nvSpPr>
        <p:spPr>
          <a:xfrm>
            <a:off x="448375"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448375" y="3140970"/>
            <a:ext cx="1600200" cy="192780"/>
          </a:xfrm>
          <a:prstGeom prst="rect">
            <a:avLst/>
          </a:prstGeom>
        </p:spPr>
        <p:txBody>
          <a:bodyPr wrap="none" lIns="0" tIns="0" rIns="0" bIns="0" anchor="ctr">
            <a:noAutofit/>
          </a:bodyPr>
          <a:lstStyle>
            <a:lvl1pPr marL="0" indent="0" algn="ctr">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9" name="Rectangle 18"/>
          <p:cNvSpPr/>
          <p:nvPr userDrawn="1"/>
        </p:nvSpPr>
        <p:spPr>
          <a:xfrm>
            <a:off x="2108354" y="1224922"/>
            <a:ext cx="1600200" cy="207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29" name="Picture Placeholder 7"/>
          <p:cNvSpPr>
            <a:spLocks noGrp="1"/>
          </p:cNvSpPr>
          <p:nvPr>
            <p:ph type="pic" sz="quarter" idx="24" hasCustomPrompt="1"/>
          </p:nvPr>
        </p:nvSpPr>
        <p:spPr>
          <a:xfrm>
            <a:off x="2108354"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2108354"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1" name="Rectangle 30"/>
          <p:cNvSpPr/>
          <p:nvPr userDrawn="1"/>
        </p:nvSpPr>
        <p:spPr>
          <a:xfrm>
            <a:off x="3772300" y="1224922"/>
            <a:ext cx="1600200" cy="2073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32" name="Picture Placeholder 7"/>
          <p:cNvSpPr>
            <a:spLocks noGrp="1"/>
          </p:cNvSpPr>
          <p:nvPr>
            <p:ph type="pic" sz="quarter" idx="26" hasCustomPrompt="1"/>
          </p:nvPr>
        </p:nvSpPr>
        <p:spPr>
          <a:xfrm>
            <a:off x="377230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377230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2" name="Rectangle 21"/>
          <p:cNvSpPr/>
          <p:nvPr userDrawn="1"/>
        </p:nvSpPr>
        <p:spPr>
          <a:xfrm>
            <a:off x="5428650" y="1224922"/>
            <a:ext cx="1600200" cy="2073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24" name="Picture Placeholder 7"/>
          <p:cNvSpPr>
            <a:spLocks noGrp="1"/>
          </p:cNvSpPr>
          <p:nvPr>
            <p:ph type="pic" sz="quarter" idx="28" hasCustomPrompt="1"/>
          </p:nvPr>
        </p:nvSpPr>
        <p:spPr>
          <a:xfrm>
            <a:off x="542865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9"/>
          </p:nvPr>
        </p:nvSpPr>
        <p:spPr>
          <a:xfrm>
            <a:off x="542865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6" name="Rectangle 25"/>
          <p:cNvSpPr/>
          <p:nvPr userDrawn="1"/>
        </p:nvSpPr>
        <p:spPr>
          <a:xfrm>
            <a:off x="7086600" y="1224922"/>
            <a:ext cx="1600200" cy="207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27" name="Picture Placeholder 7"/>
          <p:cNvSpPr>
            <a:spLocks noGrp="1"/>
          </p:cNvSpPr>
          <p:nvPr>
            <p:ph type="pic" sz="quarter" idx="30" hasCustomPrompt="1"/>
          </p:nvPr>
        </p:nvSpPr>
        <p:spPr>
          <a:xfrm>
            <a:off x="7086600" y="1432299"/>
            <a:ext cx="1600200" cy="1638159"/>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34" name="Text Placeholder 3"/>
          <p:cNvSpPr>
            <a:spLocks noGrp="1"/>
          </p:cNvSpPr>
          <p:nvPr>
            <p:ph type="body" sz="half" idx="31"/>
          </p:nvPr>
        </p:nvSpPr>
        <p:spPr>
          <a:xfrm>
            <a:off x="7086600" y="3140970"/>
            <a:ext cx="1600200" cy="192780"/>
          </a:xfrm>
          <a:prstGeom prst="rect">
            <a:avLst/>
          </a:prstGeom>
        </p:spPr>
        <p:txBody>
          <a:bodyPr wrap="none" lIns="0" tIns="0" rIns="0" bIns="0" anchor="ctr">
            <a:noAutofit/>
          </a:bodyPr>
          <a:lstStyle>
            <a:lvl1pPr marL="0" indent="0" algn="ctr" rtl="0">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0" name="Text Placeholder 3"/>
          <p:cNvSpPr>
            <a:spLocks noGrp="1"/>
          </p:cNvSpPr>
          <p:nvPr>
            <p:ph type="body" sz="half" idx="15"/>
          </p:nvPr>
        </p:nvSpPr>
        <p:spPr>
          <a:xfrm>
            <a:off x="448376" y="3486150"/>
            <a:ext cx="8238425" cy="1219200"/>
          </a:xfrm>
          <a:prstGeom prst="rect">
            <a:avLst/>
          </a:prstGeom>
        </p:spPr>
        <p:txBody>
          <a:bodyPr wrap="square" lIns="0" tIns="0" rIns="0" bIns="0" anchor="t">
            <a:noAutofit/>
          </a:bodyPr>
          <a:lstStyle>
            <a:lvl1pPr marL="0" indent="0" algn="ctr">
              <a:buNone/>
              <a:defRPr sz="1100" b="0" baseline="0">
                <a:solidFill>
                  <a:schemeClr val="tx2">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30865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nodeType="afterEffect" nodePh="1">
                                  <p:stCondLst>
                                    <p:cond delay="0"/>
                                  </p:stCondLst>
                                  <p:endCondLst>
                                    <p:cond evt="begin" delay="0">
                                      <p:tn val="35"/>
                                    </p:cond>
                                  </p:end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nodeType="afterEffect" nodePh="1">
                                  <p:stCondLst>
                                    <p:cond delay="0"/>
                                  </p:stCondLst>
                                  <p:endCondLst>
                                    <p:cond evt="begin" delay="0">
                                      <p:tn val="48"/>
                                    </p:cond>
                                  </p:end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wipe(left)">
                                      <p:cBhvr>
                                        <p:cTn id="50" dur="500"/>
                                        <p:tgtEl>
                                          <p:spTgt spid="33">
                                            <p:txEl>
                                              <p:pRg st="0" end="0"/>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6000"/>
                            </p:stCondLst>
                            <p:childTnLst>
                              <p:par>
                                <p:cTn id="56" presetID="2" presetClass="entr" presetSubtype="4" accel="50000" decel="5000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nodeType="afterEffect" nodePh="1">
                                  <p:stCondLst>
                                    <p:cond delay="0"/>
                                  </p:stCondLst>
                                  <p:endCondLst>
                                    <p:cond evt="begin" delay="0">
                                      <p:tn val="61"/>
                                    </p:cond>
                                  </p:end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left)">
                                      <p:cBhvr>
                                        <p:cTn id="63" dur="500"/>
                                        <p:tgtEl>
                                          <p:spTgt spid="25">
                                            <p:txEl>
                                              <p:pRg st="0" end="0"/>
                                            </p:txEl>
                                          </p:spTgt>
                                        </p:tgtEl>
                                      </p:cBhvr>
                                    </p:animEffect>
                                  </p:childTnLst>
                                </p:cTn>
                              </p:par>
                            </p:childTnLst>
                          </p:cTn>
                        </p:par>
                        <p:par>
                          <p:cTn id="64" fill="hold">
                            <p:stCondLst>
                              <p:cond delay="700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7500"/>
                            </p:stCondLst>
                            <p:childTnLst>
                              <p:par>
                                <p:cTn id="69" presetID="2" presetClass="entr" presetSubtype="4" accel="50000" decel="5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nodeType="afterEffect" nodePh="1">
                                  <p:stCondLst>
                                    <p:cond delay="0"/>
                                  </p:stCondLst>
                                  <p:endCondLst>
                                    <p:cond evt="begin" delay="0">
                                      <p:tn val="74"/>
                                    </p:cond>
                                  </p:endCondLst>
                                  <p:childTnLst>
                                    <p:set>
                                      <p:cBhvr>
                                        <p:cTn id="75" dur="1" fill="hold">
                                          <p:stCondLst>
                                            <p:cond delay="0"/>
                                          </p:stCondLst>
                                        </p:cTn>
                                        <p:tgtEl>
                                          <p:spTgt spid="34">
                                            <p:txEl>
                                              <p:pRg st="0" end="0"/>
                                            </p:txEl>
                                          </p:spTgt>
                                        </p:tgtEl>
                                        <p:attrNameLst>
                                          <p:attrName>style.visibility</p:attrName>
                                        </p:attrNameLst>
                                      </p:cBhvr>
                                      <p:to>
                                        <p:strVal val="visible"/>
                                      </p:to>
                                    </p:set>
                                    <p:animEffect transition="in" filter="wipe(left)">
                                      <p:cBhvr>
                                        <p:cTn id="76" dur="500"/>
                                        <p:tgtEl>
                                          <p:spTgt spid="34">
                                            <p:txEl>
                                              <p:pRg st="0" end="0"/>
                                            </p:txEl>
                                          </p:spTgt>
                                        </p:tgtEl>
                                      </p:cBhvr>
                                    </p:animEffect>
                                  </p:childTnLst>
                                </p:cTn>
                              </p:par>
                              <p:par>
                                <p:cTn id="77" presetID="22" presetClass="entr" presetSubtype="8" fill="hold" grpId="0" nodeType="withEffect" nodePh="1">
                                  <p:stCondLst>
                                    <p:cond delay="0"/>
                                  </p:stCondLst>
                                  <p:endCondLst>
                                    <p:cond evt="begin" delay="0">
                                      <p:tn val="77"/>
                                    </p:cond>
                                  </p:end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wipe(left)">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1" name="Picture Placeholder 7"/>
          <p:cNvSpPr>
            <a:spLocks noGrp="1"/>
          </p:cNvSpPr>
          <p:nvPr>
            <p:ph type="pic" sz="quarter" idx="22" hasCustomPrompt="1"/>
          </p:nvPr>
        </p:nvSpPr>
        <p:spPr>
          <a:xfrm>
            <a:off x="734672" y="1262264"/>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6" hasCustomPrompt="1"/>
          </p:nvPr>
        </p:nvSpPr>
        <p:spPr>
          <a:xfrm>
            <a:off x="2677357" y="1262264"/>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a:off x="4620041" y="1262264"/>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28" hasCustomPrompt="1"/>
          </p:nvPr>
        </p:nvSpPr>
        <p:spPr>
          <a:xfrm>
            <a:off x="6562725" y="1262264"/>
            <a:ext cx="1808503" cy="1557337"/>
          </a:xfrm>
          <a:prstGeom prst="downArrowCallout">
            <a:avLst>
              <a:gd name="adj1" fmla="val 25536"/>
              <a:gd name="adj2" fmla="val 12768"/>
              <a:gd name="adj3" fmla="val 8364"/>
              <a:gd name="adj4" fmla="val 91636"/>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9312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1" grpId="0" animBg="1"/>
      <p:bldP spid="12" grpId="0" animBg="1"/>
      <p:bldP spid="13" grpId="0" animBg="1"/>
      <p:bldP spid="1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5" name="Picture Placeholder 7"/>
          <p:cNvSpPr>
            <a:spLocks noGrp="1"/>
          </p:cNvSpPr>
          <p:nvPr>
            <p:ph type="pic" sz="quarter" idx="32" hasCustomPrompt="1"/>
          </p:nvPr>
        </p:nvSpPr>
        <p:spPr>
          <a:xfrm>
            <a:off x="448375" y="3127238"/>
            <a:ext cx="8238425"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445176" y="1531562"/>
            <a:ext cx="4050625"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3" name="Text Placeholder 3"/>
          <p:cNvSpPr>
            <a:spLocks noGrp="1"/>
          </p:cNvSpPr>
          <p:nvPr>
            <p:ph type="body" sz="half" idx="23"/>
          </p:nvPr>
        </p:nvSpPr>
        <p:spPr>
          <a:xfrm>
            <a:off x="445176" y="1236594"/>
            <a:ext cx="4050625"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6" name="Text Placeholder 3"/>
          <p:cNvSpPr>
            <a:spLocks noGrp="1"/>
          </p:cNvSpPr>
          <p:nvPr>
            <p:ph type="body" sz="half" idx="33"/>
          </p:nvPr>
        </p:nvSpPr>
        <p:spPr>
          <a:xfrm>
            <a:off x="4648201" y="1531562"/>
            <a:ext cx="403860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7" name="Text Placeholder 3"/>
          <p:cNvSpPr>
            <a:spLocks noGrp="1"/>
          </p:cNvSpPr>
          <p:nvPr>
            <p:ph type="body" sz="half" idx="34"/>
          </p:nvPr>
        </p:nvSpPr>
        <p:spPr>
          <a:xfrm>
            <a:off x="4648201" y="1236594"/>
            <a:ext cx="403860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38473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wipe(left)">
                                      <p:cBhvr>
                                        <p:cTn id="15" dur="500"/>
                                        <p:tgtEl>
                                          <p:spTgt spid="23">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500"/>
                                        <p:tgtEl>
                                          <p:spTgt spid="20">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wipe(left)">
                                      <p:cBhvr>
                                        <p:cTn id="23" dur="500"/>
                                        <p:tgtEl>
                                          <p:spTgt spid="37">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 presetClass="entr" presetSubtype="4" accel="50000" decel="5000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Pic5">
    <p:spTree>
      <p:nvGrpSpPr>
        <p:cNvPr id="1" name=""/>
        <p:cNvGrpSpPr/>
        <p:nvPr/>
      </p:nvGrpSpPr>
      <p:grpSpPr>
        <a:xfrm>
          <a:off x="0" y="0"/>
          <a:ext cx="0" cy="0"/>
          <a:chOff x="0" y="0"/>
          <a:chExt cx="0" cy="0"/>
        </a:xfrm>
      </p:grpSpPr>
      <p:sp>
        <p:nvSpPr>
          <p:cNvPr id="9" name="Rectangle 8"/>
          <p:cNvSpPr/>
          <p:nvPr userDrawn="1"/>
        </p:nvSpPr>
        <p:spPr>
          <a:xfrm>
            <a:off x="429125" y="1148106"/>
            <a:ext cx="4085123" cy="18611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5" name="Picture Placeholder 7"/>
          <p:cNvSpPr>
            <a:spLocks noGrp="1"/>
          </p:cNvSpPr>
          <p:nvPr>
            <p:ph type="pic" sz="quarter" idx="32" hasCustomPrompt="1"/>
          </p:nvPr>
        </p:nvSpPr>
        <p:spPr>
          <a:xfrm>
            <a:off x="429125" y="3009254"/>
            <a:ext cx="4085123"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558246" y="1539366"/>
            <a:ext cx="384169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3" name="Text Placeholder 3"/>
          <p:cNvSpPr>
            <a:spLocks noGrp="1"/>
          </p:cNvSpPr>
          <p:nvPr>
            <p:ph type="body" sz="half" idx="23"/>
          </p:nvPr>
        </p:nvSpPr>
        <p:spPr>
          <a:xfrm>
            <a:off x="558246" y="1273895"/>
            <a:ext cx="384169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0" name="Rectangle 9"/>
          <p:cNvSpPr/>
          <p:nvPr userDrawn="1"/>
        </p:nvSpPr>
        <p:spPr>
          <a:xfrm>
            <a:off x="4606503" y="1148106"/>
            <a:ext cx="4085123" cy="18611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Picture Placeholder 7"/>
          <p:cNvSpPr>
            <a:spLocks noGrp="1"/>
          </p:cNvSpPr>
          <p:nvPr>
            <p:ph type="pic" sz="quarter" idx="33" hasCustomPrompt="1"/>
          </p:nvPr>
        </p:nvSpPr>
        <p:spPr>
          <a:xfrm>
            <a:off x="4606503" y="3009254"/>
            <a:ext cx="4085123" cy="1600200"/>
          </a:xfrm>
          <a:prstGeom prst="rect">
            <a:avLst/>
          </a:prstGeom>
          <a:solidFill>
            <a:schemeClr val="tx1">
              <a:lumMod val="25000"/>
              <a:lumOff val="75000"/>
            </a:schemeClr>
          </a:solidFill>
          <a:ln w="19050">
            <a:noFill/>
          </a:ln>
        </p:spPr>
        <p:txBody>
          <a:bodyPr tIns="0" bIns="182880" anchor="b"/>
          <a:lstStyle>
            <a:lvl1pPr algn="ctr" rtl="0">
              <a:buNone/>
              <a:defRPr sz="1200">
                <a:solidFill>
                  <a:schemeClr val="tx1">
                    <a:lumMod val="50000"/>
                    <a:lumOff val="50000"/>
                  </a:schemeClr>
                </a:solidFill>
              </a:defRPr>
            </a:lvl1pPr>
          </a:lstStyle>
          <a:p>
            <a:r>
              <a:rPr lang="en-US" dirty="0"/>
              <a:t>Click icon to add image</a:t>
            </a:r>
          </a:p>
        </p:txBody>
      </p:sp>
      <p:sp>
        <p:nvSpPr>
          <p:cNvPr id="12" name="Text Placeholder 3"/>
          <p:cNvSpPr>
            <a:spLocks noGrp="1"/>
          </p:cNvSpPr>
          <p:nvPr>
            <p:ph type="body" sz="half" idx="34"/>
          </p:nvPr>
        </p:nvSpPr>
        <p:spPr>
          <a:xfrm>
            <a:off x="4735625" y="1539366"/>
            <a:ext cx="3841690" cy="1305232"/>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3" name="Text Placeholder 3"/>
          <p:cNvSpPr>
            <a:spLocks noGrp="1"/>
          </p:cNvSpPr>
          <p:nvPr>
            <p:ph type="body" sz="half" idx="35"/>
          </p:nvPr>
        </p:nvSpPr>
        <p:spPr>
          <a:xfrm>
            <a:off x="4735625" y="1273895"/>
            <a:ext cx="3841690" cy="192780"/>
          </a:xfrm>
          <a:prstGeom prst="rect">
            <a:avLst/>
          </a:prstGeom>
        </p:spPr>
        <p:txBody>
          <a:bodyPr wrap="non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16612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childTnLst>
                          </p:cTn>
                        </p:par>
                        <p:par>
                          <p:cTn id="24" fill="hold">
                            <p:stCondLst>
                              <p:cond delay="2500"/>
                            </p:stCondLst>
                            <p:childTnLst>
                              <p:par>
                                <p:cTn id="25" presetID="2" presetClass="entr" presetSubtype="4" accel="50000" decel="5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3500"/>
                            </p:stCondLst>
                            <p:childTnLst>
                              <p:par>
                                <p:cTn id="34" presetID="22" presetClass="entr" presetSubtype="8" fill="hold" grpId="0" nodeType="afterEffect" nodePh="1">
                                  <p:stCondLst>
                                    <p:cond delay="0"/>
                                  </p:stCondLst>
                                  <p:endCondLst>
                                    <p:cond evt="begin" delay="0">
                                      <p:tn val="34"/>
                                    </p:cond>
                                  </p:end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4000"/>
                            </p:stCondLst>
                            <p:childTnLst>
                              <p:par>
                                <p:cTn id="38" presetID="22" presetClass="entr" presetSubtype="8" fill="hold" grpId="0" nodeType="afterEffect" nodePh="1">
                                  <p:stCondLst>
                                    <p:cond delay="0"/>
                                  </p:stCondLst>
                                  <p:endCondLst>
                                    <p:cond evt="begin" delay="0">
                                      <p:tn val="38"/>
                                    </p:cond>
                                  </p:end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left)">
                                      <p:cBhvr>
                                        <p:cTn id="40" dur="500"/>
                                        <p:tgtEl>
                                          <p:spTgt spid="12">
                                            <p:txEl>
                                              <p:pRg st="0" end="0"/>
                                            </p:txEl>
                                          </p:spTgt>
                                        </p:tgtEl>
                                      </p:cBhvr>
                                    </p:animEffect>
                                  </p:childTnLst>
                                </p:cTn>
                              </p:par>
                            </p:childTnLst>
                          </p:cTn>
                        </p:par>
                        <p:par>
                          <p:cTn id="41" fill="hold">
                            <p:stCondLst>
                              <p:cond delay="4500"/>
                            </p:stCondLst>
                            <p:childTnLst>
                              <p:par>
                                <p:cTn id="42" presetID="2" presetClass="entr" presetSubtype="4" accel="50000" decel="5000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10" grpId="0" animBg="1"/>
      <p:bldP spid="1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7" name="Freeform 45"/>
          <p:cNvSpPr>
            <a:spLocks noEditPoints="1"/>
          </p:cNvSpPr>
          <p:nvPr userDrawn="1"/>
        </p:nvSpPr>
        <p:spPr bwMode="auto">
          <a:xfrm>
            <a:off x="4992762" y="152035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59" name="Text Placeholder 3"/>
          <p:cNvSpPr>
            <a:spLocks noGrp="1"/>
          </p:cNvSpPr>
          <p:nvPr>
            <p:ph type="body" sz="half" idx="15"/>
          </p:nvPr>
        </p:nvSpPr>
        <p:spPr>
          <a:xfrm>
            <a:off x="5379930" y="147374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6" name="Text Placeholder 3"/>
          <p:cNvSpPr>
            <a:spLocks noGrp="1"/>
          </p:cNvSpPr>
          <p:nvPr>
            <p:ph type="body" sz="half" idx="25" hasCustomPrompt="1"/>
          </p:nvPr>
        </p:nvSpPr>
        <p:spPr>
          <a:xfrm>
            <a:off x="5379929" y="1180759"/>
            <a:ext cx="3118033" cy="292987"/>
          </a:xfrm>
          <a:prstGeom prst="rect">
            <a:avLst/>
          </a:prstGeom>
        </p:spPr>
        <p:txBody>
          <a:bodyPr wrap="square" lIns="0" tIns="0" rIns="0" bIns="0" anchor="ctr">
            <a:noAutofit/>
          </a:bodyPr>
          <a:lstStyle>
            <a:lvl1pPr marL="0" indent="0" algn="l">
              <a:buNone/>
              <a:defRPr sz="1400" b="1" baseline="0">
                <a:solidFill>
                  <a:schemeClr val="accent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6" name="Freeform 45"/>
          <p:cNvSpPr>
            <a:spLocks noEditPoints="1"/>
          </p:cNvSpPr>
          <p:nvPr userDrawn="1"/>
        </p:nvSpPr>
        <p:spPr bwMode="auto">
          <a:xfrm>
            <a:off x="4992762" y="238983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77" name="Text Placeholder 3"/>
          <p:cNvSpPr>
            <a:spLocks noGrp="1"/>
          </p:cNvSpPr>
          <p:nvPr>
            <p:ph type="body" sz="half" idx="26"/>
          </p:nvPr>
        </p:nvSpPr>
        <p:spPr>
          <a:xfrm>
            <a:off x="5379930" y="2343222"/>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8" name="Text Placeholder 3"/>
          <p:cNvSpPr>
            <a:spLocks noGrp="1"/>
          </p:cNvSpPr>
          <p:nvPr>
            <p:ph type="body" sz="half" idx="27" hasCustomPrompt="1"/>
          </p:nvPr>
        </p:nvSpPr>
        <p:spPr>
          <a:xfrm>
            <a:off x="5379929" y="2050235"/>
            <a:ext cx="3118033" cy="292987"/>
          </a:xfrm>
          <a:prstGeom prst="rect">
            <a:avLst/>
          </a:prstGeom>
        </p:spPr>
        <p:txBody>
          <a:bodyPr wrap="square" lIns="0" tIns="0" rIns="0" bIns="0" anchor="ctr">
            <a:noAutofit/>
          </a:bodyPr>
          <a:lstStyle>
            <a:lvl1pPr marL="0" indent="0" algn="l">
              <a:buNone/>
              <a:defRPr sz="1400" b="1" baseline="0">
                <a:solidFill>
                  <a:schemeClr val="accent2"/>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9" name="Freeform 45"/>
          <p:cNvSpPr>
            <a:spLocks noEditPoints="1"/>
          </p:cNvSpPr>
          <p:nvPr userDrawn="1"/>
        </p:nvSpPr>
        <p:spPr bwMode="auto">
          <a:xfrm>
            <a:off x="4992762" y="327916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80" name="Text Placeholder 3"/>
          <p:cNvSpPr>
            <a:spLocks noGrp="1"/>
          </p:cNvSpPr>
          <p:nvPr>
            <p:ph type="body" sz="half" idx="28"/>
          </p:nvPr>
        </p:nvSpPr>
        <p:spPr>
          <a:xfrm>
            <a:off x="5379930" y="323255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1" name="Text Placeholder 3"/>
          <p:cNvSpPr>
            <a:spLocks noGrp="1"/>
          </p:cNvSpPr>
          <p:nvPr>
            <p:ph type="body" sz="half" idx="29" hasCustomPrompt="1"/>
          </p:nvPr>
        </p:nvSpPr>
        <p:spPr>
          <a:xfrm>
            <a:off x="5379929" y="2939568"/>
            <a:ext cx="3118033" cy="292987"/>
          </a:xfrm>
          <a:prstGeom prst="rect">
            <a:avLst/>
          </a:prstGeom>
        </p:spPr>
        <p:txBody>
          <a:bodyPr wrap="square" lIns="0" tIns="0" rIns="0" bIns="0" anchor="ctr">
            <a:noAutofit/>
          </a:bodyPr>
          <a:lstStyle>
            <a:lvl1pPr marL="0" indent="0" algn="l">
              <a:buNone/>
              <a:defRPr sz="1400" b="1" baseline="0">
                <a:solidFill>
                  <a:schemeClr val="accent3"/>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2" name="Freeform 45"/>
          <p:cNvSpPr>
            <a:spLocks noEditPoints="1"/>
          </p:cNvSpPr>
          <p:nvPr userDrawn="1"/>
        </p:nvSpPr>
        <p:spPr bwMode="auto">
          <a:xfrm>
            <a:off x="4992762" y="419585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83" name="Text Placeholder 3"/>
          <p:cNvSpPr>
            <a:spLocks noGrp="1"/>
          </p:cNvSpPr>
          <p:nvPr>
            <p:ph type="body" sz="half" idx="30"/>
          </p:nvPr>
        </p:nvSpPr>
        <p:spPr>
          <a:xfrm>
            <a:off x="5379930" y="4149246"/>
            <a:ext cx="31180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4" name="Text Placeholder 3"/>
          <p:cNvSpPr>
            <a:spLocks noGrp="1"/>
          </p:cNvSpPr>
          <p:nvPr>
            <p:ph type="body" sz="half" idx="31" hasCustomPrompt="1"/>
          </p:nvPr>
        </p:nvSpPr>
        <p:spPr>
          <a:xfrm>
            <a:off x="5379929" y="3856259"/>
            <a:ext cx="3118033" cy="292987"/>
          </a:xfrm>
          <a:prstGeom prst="rect">
            <a:avLst/>
          </a:prstGeom>
        </p:spPr>
        <p:txBody>
          <a:bodyPr wrap="square" lIns="0" tIns="0" rIns="0" bIns="0" anchor="ctr">
            <a:noAutofit/>
          </a:bodyPr>
          <a:lstStyle>
            <a:lvl1pPr marL="0" indent="0" algn="l">
              <a:buNone/>
              <a:defRPr sz="1400" b="1" baseline="0">
                <a:solidFill>
                  <a:schemeClr val="accent4"/>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0" name="Right Arrow Callout 29"/>
          <p:cNvSpPr/>
          <p:nvPr userDrawn="1"/>
        </p:nvSpPr>
        <p:spPr>
          <a:xfrm>
            <a:off x="591971" y="1227713"/>
            <a:ext cx="2121411" cy="1592588"/>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Picture Placeholder 7"/>
          <p:cNvSpPr>
            <a:spLocks noGrp="1"/>
          </p:cNvSpPr>
          <p:nvPr>
            <p:ph type="pic" sz="quarter" idx="32" hasCustomPrompt="1"/>
          </p:nvPr>
        </p:nvSpPr>
        <p:spPr>
          <a:xfrm>
            <a:off x="666336" y="1311320"/>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2" name="Right Arrow Callout 31"/>
          <p:cNvSpPr/>
          <p:nvPr userDrawn="1"/>
        </p:nvSpPr>
        <p:spPr>
          <a:xfrm>
            <a:off x="591971" y="2952865"/>
            <a:ext cx="2121411" cy="1592588"/>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Picture Placeholder 7"/>
          <p:cNvSpPr>
            <a:spLocks noGrp="1"/>
          </p:cNvSpPr>
          <p:nvPr>
            <p:ph type="pic" sz="quarter" idx="33" hasCustomPrompt="1"/>
          </p:nvPr>
        </p:nvSpPr>
        <p:spPr>
          <a:xfrm>
            <a:off x="666336" y="3036473"/>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5" name="Right Arrow Callout 34"/>
          <p:cNvSpPr/>
          <p:nvPr userDrawn="1"/>
        </p:nvSpPr>
        <p:spPr>
          <a:xfrm flipH="1">
            <a:off x="2722260" y="1227713"/>
            <a:ext cx="2121411" cy="1592588"/>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Picture Placeholder 7"/>
          <p:cNvSpPr>
            <a:spLocks noGrp="1"/>
          </p:cNvSpPr>
          <p:nvPr>
            <p:ph type="pic" sz="quarter" idx="34" hasCustomPrompt="1"/>
          </p:nvPr>
        </p:nvSpPr>
        <p:spPr>
          <a:xfrm>
            <a:off x="3012847" y="1311320"/>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7" name="Right Arrow Callout 36"/>
          <p:cNvSpPr/>
          <p:nvPr userDrawn="1"/>
        </p:nvSpPr>
        <p:spPr>
          <a:xfrm flipH="1">
            <a:off x="2722260" y="2952865"/>
            <a:ext cx="2121411" cy="1592588"/>
          </a:xfrm>
          <a:prstGeom prst="rightArrowCallout">
            <a:avLst>
              <a:gd name="adj1" fmla="val 18792"/>
              <a:gd name="adj2" fmla="val 9396"/>
              <a:gd name="adj3" fmla="val 13111"/>
              <a:gd name="adj4" fmla="val 909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8" name="Picture Placeholder 7"/>
          <p:cNvSpPr>
            <a:spLocks noGrp="1"/>
          </p:cNvSpPr>
          <p:nvPr>
            <p:ph type="pic" sz="quarter" idx="35" hasCustomPrompt="1"/>
          </p:nvPr>
        </p:nvSpPr>
        <p:spPr>
          <a:xfrm>
            <a:off x="3012847" y="3036473"/>
            <a:ext cx="1744272" cy="1409696"/>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12140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6">
                                            <p:txEl>
                                              <p:pRg st="0" end="0"/>
                                            </p:txEl>
                                          </p:spTgt>
                                        </p:tgtEl>
                                        <p:attrNameLst>
                                          <p:attrName>style.visibility</p:attrName>
                                        </p:attrNameLst>
                                      </p:cBhvr>
                                      <p:to>
                                        <p:strVal val="visible"/>
                                      </p:to>
                                    </p:set>
                                    <p:animEffect transition="in" filter="wipe(up)">
                                      <p:cBhvr>
                                        <p:cTn id="21" dur="500"/>
                                        <p:tgtEl>
                                          <p:spTgt spid="66">
                                            <p:txEl>
                                              <p:pRg st="0" end="0"/>
                                            </p:txEl>
                                          </p:spTgt>
                                        </p:tgtEl>
                                      </p:cBhvr>
                                    </p:animEffect>
                                  </p:childTnLst>
                                </p:cTn>
                              </p:par>
                            </p:childTnLst>
                          </p:cTn>
                        </p:par>
                        <p:par>
                          <p:cTn id="22" fill="hold">
                            <p:stCondLst>
                              <p:cond delay="20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59">
                                            <p:txEl>
                                              <p:pRg st="0" end="0"/>
                                            </p:txEl>
                                          </p:spTgt>
                                        </p:tgtEl>
                                        <p:attrNameLst>
                                          <p:attrName>style.visibility</p:attrName>
                                        </p:attrNameLst>
                                      </p:cBhvr>
                                      <p:to>
                                        <p:strVal val="visible"/>
                                      </p:to>
                                    </p:set>
                                    <p:animEffect transition="in" filter="wipe(left)">
                                      <p:cBhvr>
                                        <p:cTn id="25" dur="500"/>
                                        <p:tgtEl>
                                          <p:spTgt spid="59">
                                            <p:txEl>
                                              <p:pRg st="0" end="0"/>
                                            </p:txEl>
                                          </p:spTgt>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fltVal val="0"/>
                                          </p:val>
                                        </p:tav>
                                        <p:tav tm="100000">
                                          <p:val>
                                            <p:strVal val="#ppt_h"/>
                                          </p:val>
                                        </p:tav>
                                      </p:tavLst>
                                    </p:anim>
                                    <p:animEffect transition="in" filter="fade">
                                      <p:cBhvr>
                                        <p:cTn id="31" dur="500"/>
                                        <p:tgtEl>
                                          <p:spTgt spid="7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8">
                                            <p:txEl>
                                              <p:pRg st="0" end="0"/>
                                            </p:txEl>
                                          </p:spTgt>
                                        </p:tgtEl>
                                        <p:attrNameLst>
                                          <p:attrName>style.visibility</p:attrName>
                                        </p:attrNameLst>
                                      </p:cBhvr>
                                      <p:to>
                                        <p:strVal val="visible"/>
                                      </p:to>
                                    </p:set>
                                    <p:animEffect transition="in" filter="wipe(up)">
                                      <p:cBhvr>
                                        <p:cTn id="35" dur="500"/>
                                        <p:tgtEl>
                                          <p:spTgt spid="78">
                                            <p:txEl>
                                              <p:pRg st="0" end="0"/>
                                            </p:txEl>
                                          </p:spTgt>
                                        </p:tgtEl>
                                      </p:cBhvr>
                                    </p:animEffect>
                                  </p:childTnLst>
                                </p:cTn>
                              </p:par>
                            </p:childTnLst>
                          </p:cTn>
                        </p:par>
                        <p:par>
                          <p:cTn id="36" fill="hold">
                            <p:stCondLst>
                              <p:cond delay="35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77">
                                            <p:txEl>
                                              <p:pRg st="0" end="0"/>
                                            </p:txEl>
                                          </p:spTgt>
                                        </p:tgtEl>
                                        <p:attrNameLst>
                                          <p:attrName>style.visibility</p:attrName>
                                        </p:attrNameLst>
                                      </p:cBhvr>
                                      <p:to>
                                        <p:strVal val="visible"/>
                                      </p:to>
                                    </p:set>
                                    <p:animEffect transition="in" filter="wipe(left)">
                                      <p:cBhvr>
                                        <p:cTn id="39" dur="500"/>
                                        <p:tgtEl>
                                          <p:spTgt spid="77">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81">
                                            <p:txEl>
                                              <p:pRg st="0" end="0"/>
                                            </p:txEl>
                                          </p:spTgt>
                                        </p:tgtEl>
                                        <p:attrNameLst>
                                          <p:attrName>style.visibility</p:attrName>
                                        </p:attrNameLst>
                                      </p:cBhvr>
                                      <p:to>
                                        <p:strVal val="visible"/>
                                      </p:to>
                                    </p:set>
                                    <p:animEffect transition="in" filter="wipe(up)">
                                      <p:cBhvr>
                                        <p:cTn id="49" dur="500"/>
                                        <p:tgtEl>
                                          <p:spTgt spid="81">
                                            <p:txEl>
                                              <p:pRg st="0" end="0"/>
                                            </p:txEl>
                                          </p:spTgt>
                                        </p:tgtEl>
                                      </p:cBhvr>
                                    </p:animEffect>
                                  </p:childTnLst>
                                </p:cTn>
                              </p:par>
                            </p:childTnLst>
                          </p:cTn>
                        </p:par>
                        <p:par>
                          <p:cTn id="50" fill="hold">
                            <p:stCondLst>
                              <p:cond delay="5000"/>
                            </p:stCondLst>
                            <p:childTnLst>
                              <p:par>
                                <p:cTn id="51" presetID="22" presetClass="entr" presetSubtype="8" fill="hold" grpId="0" nodeType="afterEffect" nodePh="1">
                                  <p:stCondLst>
                                    <p:cond delay="0"/>
                                  </p:stCondLst>
                                  <p:endCondLst>
                                    <p:cond evt="begin" delay="0">
                                      <p:tn val="51"/>
                                    </p:cond>
                                  </p:endCondLst>
                                  <p:childTnLst>
                                    <p:set>
                                      <p:cBhvr>
                                        <p:cTn id="52" dur="1" fill="hold">
                                          <p:stCondLst>
                                            <p:cond delay="0"/>
                                          </p:stCondLst>
                                        </p:cTn>
                                        <p:tgtEl>
                                          <p:spTgt spid="80">
                                            <p:txEl>
                                              <p:pRg st="0" end="0"/>
                                            </p:txEl>
                                          </p:spTgt>
                                        </p:tgtEl>
                                        <p:attrNameLst>
                                          <p:attrName>style.visibility</p:attrName>
                                        </p:attrNameLst>
                                      </p:cBhvr>
                                      <p:to>
                                        <p:strVal val="visible"/>
                                      </p:to>
                                    </p:set>
                                    <p:animEffect transition="in" filter="wipe(left)">
                                      <p:cBhvr>
                                        <p:cTn id="53" dur="500"/>
                                        <p:tgtEl>
                                          <p:spTgt spid="80">
                                            <p:txEl>
                                              <p:pRg st="0" end="0"/>
                                            </p:txEl>
                                          </p:spTgt>
                                        </p:tgtEl>
                                      </p:cBhvr>
                                    </p:animEffect>
                                  </p:childTnLst>
                                </p:cTn>
                              </p:par>
                            </p:childTnLst>
                          </p:cTn>
                        </p:par>
                        <p:par>
                          <p:cTn id="54" fill="hold">
                            <p:stCondLst>
                              <p:cond delay="5500"/>
                            </p:stCondLst>
                            <p:childTnLst>
                              <p:par>
                                <p:cTn id="55" presetID="53" presetClass="entr" presetSubtype="0" fill="hold" grpId="0"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animEffect transition="in" filter="wipe(up)">
                                      <p:cBhvr>
                                        <p:cTn id="63" dur="500"/>
                                        <p:tgtEl>
                                          <p:spTgt spid="84">
                                            <p:txEl>
                                              <p:pRg st="0" end="0"/>
                                            </p:txEl>
                                          </p:spTgt>
                                        </p:tgtEl>
                                      </p:cBhvr>
                                    </p:animEffect>
                                  </p:childTnLst>
                                </p:cTn>
                              </p:par>
                            </p:childTnLst>
                          </p:cTn>
                        </p:par>
                        <p:par>
                          <p:cTn id="64" fill="hold">
                            <p:stCondLst>
                              <p:cond delay="6500"/>
                            </p:stCondLst>
                            <p:childTnLst>
                              <p:par>
                                <p:cTn id="65" presetID="22" presetClass="entr" presetSubtype="8" fill="hold" grpId="0" nodeType="afterEffect" nodePh="1">
                                  <p:stCondLst>
                                    <p:cond delay="0"/>
                                  </p:stCondLst>
                                  <p:endCondLst>
                                    <p:cond evt="begin" delay="0">
                                      <p:tn val="65"/>
                                    </p:cond>
                                  </p:endCondLst>
                                  <p:childTnLst>
                                    <p:set>
                                      <p:cBhvr>
                                        <p:cTn id="66" dur="1" fill="hold">
                                          <p:stCondLst>
                                            <p:cond delay="0"/>
                                          </p:stCondLst>
                                        </p:cTn>
                                        <p:tgtEl>
                                          <p:spTgt spid="83">
                                            <p:txEl>
                                              <p:pRg st="0" end="0"/>
                                            </p:txEl>
                                          </p:spTgt>
                                        </p:tgtEl>
                                        <p:attrNameLst>
                                          <p:attrName>style.visibility</p:attrName>
                                        </p:attrNameLst>
                                      </p:cBhvr>
                                      <p:to>
                                        <p:strVal val="visible"/>
                                      </p:to>
                                    </p:set>
                                    <p:animEffect transition="in" filter="wipe(left)">
                                      <p:cBhvr>
                                        <p:cTn id="67" dur="500"/>
                                        <p:tgtEl>
                                          <p:spTgt spid="83">
                                            <p:txEl>
                                              <p:pRg st="0" end="0"/>
                                            </p:txEl>
                                          </p:spTgt>
                                        </p:tgtEl>
                                      </p:cBhvr>
                                    </p:animEffect>
                                  </p:childTnLst>
                                </p:cTn>
                              </p:par>
                            </p:childTnLst>
                          </p:cTn>
                        </p:par>
                        <p:par>
                          <p:cTn id="68" fill="hold">
                            <p:stCondLst>
                              <p:cond delay="7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53"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par>
                          <p:cTn id="79" fill="hold">
                            <p:stCondLst>
                              <p:cond delay="80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0-#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childTnLst>
                          </p:cTn>
                        </p:par>
                        <p:par>
                          <p:cTn id="84" fill="hold">
                            <p:stCondLst>
                              <p:cond delay="8500"/>
                            </p:stCondLst>
                            <p:childTnLst>
                              <p:par>
                                <p:cTn id="85" presetID="53"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9000"/>
                            </p:stCondLst>
                            <p:childTnLst>
                              <p:par>
                                <p:cTn id="91" presetID="2" presetClass="entr" presetSubtype="8" accel="50000" decel="5000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53"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500" fill="hold"/>
                                        <p:tgtEl>
                                          <p:spTgt spid="36"/>
                                        </p:tgtEl>
                                        <p:attrNameLst>
                                          <p:attrName>ppt_w</p:attrName>
                                        </p:attrNameLst>
                                      </p:cBhvr>
                                      <p:tavLst>
                                        <p:tav tm="0">
                                          <p:val>
                                            <p:fltVal val="0"/>
                                          </p:val>
                                        </p:tav>
                                        <p:tav tm="100000">
                                          <p:val>
                                            <p:strVal val="#ppt_w"/>
                                          </p:val>
                                        </p:tav>
                                      </p:tavLst>
                                    </p:anim>
                                    <p:anim calcmode="lin" valueType="num">
                                      <p:cBhvr>
                                        <p:cTn id="99" dur="500" fill="hold"/>
                                        <p:tgtEl>
                                          <p:spTgt spid="36"/>
                                        </p:tgtEl>
                                        <p:attrNameLst>
                                          <p:attrName>ppt_h</p:attrName>
                                        </p:attrNameLst>
                                      </p:cBhvr>
                                      <p:tavLst>
                                        <p:tav tm="0">
                                          <p:val>
                                            <p:fltVal val="0"/>
                                          </p:val>
                                        </p:tav>
                                        <p:tav tm="100000">
                                          <p:val>
                                            <p:strVal val="#ppt_h"/>
                                          </p:val>
                                        </p:tav>
                                      </p:tavLst>
                                    </p:anim>
                                    <p:animEffect transition="in" filter="fade">
                                      <p:cBhvr>
                                        <p:cTn id="100" dur="500"/>
                                        <p:tgtEl>
                                          <p:spTgt spid="36"/>
                                        </p:tgtEl>
                                      </p:cBhvr>
                                    </p:animEffect>
                                  </p:childTnLst>
                                </p:cTn>
                              </p:par>
                            </p:childTnLst>
                          </p:cTn>
                        </p:par>
                        <p:par>
                          <p:cTn id="101" fill="hold">
                            <p:stCondLst>
                              <p:cond delay="10000"/>
                            </p:stCondLst>
                            <p:childTnLst>
                              <p:par>
                                <p:cTn id="102" presetID="2" presetClass="entr" presetSubtype="8" accel="50000" decel="5000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0-#ppt_w/2"/>
                                          </p:val>
                                        </p:tav>
                                        <p:tav tm="100000">
                                          <p:val>
                                            <p:strVal val="#ppt_x"/>
                                          </p:val>
                                        </p:tav>
                                      </p:tavLst>
                                    </p:anim>
                                    <p:anim calcmode="lin" valueType="num">
                                      <p:cBhvr additive="base">
                                        <p:cTn id="105" dur="500" fill="hold"/>
                                        <p:tgtEl>
                                          <p:spTgt spid="37"/>
                                        </p:tgtEl>
                                        <p:attrNameLst>
                                          <p:attrName>ppt_y</p:attrName>
                                        </p:attrNameLst>
                                      </p:cBhvr>
                                      <p:tavLst>
                                        <p:tav tm="0">
                                          <p:val>
                                            <p:strVal val="#ppt_y"/>
                                          </p:val>
                                        </p:tav>
                                        <p:tav tm="100000">
                                          <p:val>
                                            <p:strVal val="#ppt_y"/>
                                          </p:val>
                                        </p:tav>
                                      </p:tavLst>
                                    </p:anim>
                                  </p:childTnLst>
                                </p:cTn>
                              </p:par>
                            </p:childTnLst>
                          </p:cTn>
                        </p:par>
                        <p:par>
                          <p:cTn id="106" fill="hold">
                            <p:stCondLst>
                              <p:cond delay="10500"/>
                            </p:stCondLst>
                            <p:childTnLst>
                              <p:par>
                                <p:cTn id="107" presetID="53"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7" grpId="0" animBg="1"/>
      <p:bldP spid="5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6" grpId="0" build="p">
        <p:tmplLst>
          <p:tmpl lvl="1">
            <p:tnLst>
              <p:par>
                <p:cTn presetID="22" presetClass="entr" presetSubtype="1"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up)">
                      <p:cBhvr>
                        <p:cTn dur="500"/>
                        <p:tgtEl>
                          <p:spTgt spid="66"/>
                        </p:tgtEl>
                      </p:cBhvr>
                    </p:animEffect>
                  </p:childTnLst>
                </p:cTn>
              </p:par>
            </p:tnLst>
          </p:tmpl>
        </p:tmplLst>
      </p:bldP>
      <p:bldP spid="76" grpId="0" animBg="1"/>
      <p:bldP spid="7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1"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up)">
                      <p:cBhvr>
                        <p:cTn dur="500"/>
                        <p:tgtEl>
                          <p:spTgt spid="78"/>
                        </p:tgtEl>
                      </p:cBhvr>
                    </p:animEffect>
                  </p:childTnLst>
                </p:cTn>
              </p:par>
            </p:tnLst>
          </p:tmpl>
        </p:tmplLst>
      </p:bldP>
      <p:bldP spid="79" grpId="0" animBg="1"/>
      <p:bldP spid="8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1"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up)">
                      <p:cBhvr>
                        <p:cTn dur="500"/>
                        <p:tgtEl>
                          <p:spTgt spid="81"/>
                        </p:tgtEl>
                      </p:cBhvr>
                    </p:animEffect>
                  </p:childTnLst>
                </p:cTn>
              </p:par>
            </p:tnLst>
          </p:tmpl>
        </p:tmplLst>
      </p:bldP>
      <p:bldP spid="82" grpId="0" animBg="1"/>
      <p:bldP spid="8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30" grpId="0" animBg="1"/>
      <p:bldP spid="31" grpId="0" animBg="1"/>
      <p:bldP spid="32" grpId="0" animBg="1"/>
      <p:bldP spid="34" grpId="0" animBg="1"/>
      <p:bldP spid="35" grpId="0" animBg="1"/>
      <p:bldP spid="36" grpId="0" animBg="1"/>
      <p:bldP spid="37" grpId="0" animBg="1"/>
      <p:bldP spid="4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65988" y="1132784"/>
            <a:ext cx="3800134" cy="1415777"/>
          </a:xfrm>
          <a:prstGeom prst="rect">
            <a:avLst/>
          </a:prstGeom>
          <a:solidFill>
            <a:schemeClr val="bg1">
              <a:lumMod val="85000"/>
            </a:schemeClr>
          </a:solidFill>
          <a:ln w="19050">
            <a:noFill/>
          </a:ln>
        </p:spPr>
        <p:txBody>
          <a:bodyPr tIns="0" bIns="182880" anchor="b"/>
          <a:lstStyle>
            <a:lvl1pPr algn="ctr">
              <a:buNone/>
              <a:defRPr sz="1050"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665987" y="2548560"/>
            <a:ext cx="3813767"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3" name="Text Placeholder 3"/>
          <p:cNvSpPr>
            <a:spLocks noGrp="1"/>
          </p:cNvSpPr>
          <p:nvPr>
            <p:ph type="body" sz="half" idx="18" hasCustomPrompt="1"/>
          </p:nvPr>
        </p:nvSpPr>
        <p:spPr>
          <a:xfrm>
            <a:off x="758508" y="2554468"/>
            <a:ext cx="3628724"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2" name="Picture Placeholder 7"/>
          <p:cNvSpPr>
            <a:spLocks noGrp="1"/>
          </p:cNvSpPr>
          <p:nvPr>
            <p:ph type="pic" sz="quarter" idx="19" hasCustomPrompt="1"/>
          </p:nvPr>
        </p:nvSpPr>
        <p:spPr>
          <a:xfrm>
            <a:off x="4681208" y="1132784"/>
            <a:ext cx="3800134" cy="1415777"/>
          </a:xfrm>
          <a:prstGeom prst="rect">
            <a:avLst/>
          </a:prstGeom>
          <a:solidFill>
            <a:schemeClr val="bg1">
              <a:lumMod val="85000"/>
            </a:schemeClr>
          </a:solidFill>
          <a:ln w="19050">
            <a:noFill/>
          </a:ln>
        </p:spPr>
        <p:txBody>
          <a:bodyPr tIns="0" bIns="182880" anchor="b"/>
          <a:lstStyle>
            <a:lvl1pPr algn="ctr">
              <a:buNone/>
              <a:defRPr sz="1050" baseline="0">
                <a:solidFill>
                  <a:schemeClr val="tx1">
                    <a:lumMod val="50000"/>
                    <a:lumOff val="50000"/>
                  </a:schemeClr>
                </a:solidFill>
              </a:defRPr>
            </a:lvl1pPr>
          </a:lstStyle>
          <a:p>
            <a:r>
              <a:rPr lang="en-US" dirty="0"/>
              <a:t>Click Icon To Add Image</a:t>
            </a:r>
          </a:p>
        </p:txBody>
      </p:sp>
      <p:sp>
        <p:nvSpPr>
          <p:cNvPr id="35" name="Rectangle 34"/>
          <p:cNvSpPr/>
          <p:nvPr userDrawn="1"/>
        </p:nvSpPr>
        <p:spPr>
          <a:xfrm>
            <a:off x="4681207" y="2548560"/>
            <a:ext cx="3813767"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36" name="Text Placeholder 3"/>
          <p:cNvSpPr>
            <a:spLocks noGrp="1"/>
          </p:cNvSpPr>
          <p:nvPr>
            <p:ph type="body" sz="half" idx="20" hasCustomPrompt="1"/>
          </p:nvPr>
        </p:nvSpPr>
        <p:spPr>
          <a:xfrm>
            <a:off x="4773728" y="2554468"/>
            <a:ext cx="3628724"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8" name="Freeform 45"/>
          <p:cNvSpPr>
            <a:spLocks noEditPoints="1"/>
          </p:cNvSpPr>
          <p:nvPr userDrawn="1"/>
        </p:nvSpPr>
        <p:spPr bwMode="auto">
          <a:xfrm>
            <a:off x="665988" y="340686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39" name="Text Placeholder 3"/>
          <p:cNvSpPr>
            <a:spLocks noGrp="1"/>
          </p:cNvSpPr>
          <p:nvPr>
            <p:ph type="body" sz="half" idx="15"/>
          </p:nvPr>
        </p:nvSpPr>
        <p:spPr>
          <a:xfrm>
            <a:off x="1053156" y="3360250"/>
            <a:ext cx="3393717"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25" hasCustomPrompt="1"/>
          </p:nvPr>
        </p:nvSpPr>
        <p:spPr>
          <a:xfrm>
            <a:off x="1053155" y="3067261"/>
            <a:ext cx="3393717" cy="292987"/>
          </a:xfrm>
          <a:prstGeom prst="rect">
            <a:avLst/>
          </a:prstGeom>
        </p:spPr>
        <p:txBody>
          <a:bodyPr wrap="square" lIns="0" tIns="0" rIns="0" bIns="0" anchor="ctr">
            <a:noAutofit/>
          </a:bodyPr>
          <a:lstStyle>
            <a:lvl1pPr marL="0" indent="0" algn="l">
              <a:buNone/>
              <a:defRPr sz="1400" b="1" baseline="0">
                <a:solidFill>
                  <a:schemeClr val="accent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1" name="Freeform 45"/>
          <p:cNvSpPr>
            <a:spLocks noEditPoints="1"/>
          </p:cNvSpPr>
          <p:nvPr userDrawn="1"/>
        </p:nvSpPr>
        <p:spPr bwMode="auto">
          <a:xfrm>
            <a:off x="665988" y="416004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2" name="Text Placeholder 3"/>
          <p:cNvSpPr>
            <a:spLocks noGrp="1"/>
          </p:cNvSpPr>
          <p:nvPr>
            <p:ph type="body" sz="half" idx="26"/>
          </p:nvPr>
        </p:nvSpPr>
        <p:spPr>
          <a:xfrm>
            <a:off x="1053156" y="4113434"/>
            <a:ext cx="3393717"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3" name="Text Placeholder 3"/>
          <p:cNvSpPr>
            <a:spLocks noGrp="1"/>
          </p:cNvSpPr>
          <p:nvPr>
            <p:ph type="body" sz="half" idx="27" hasCustomPrompt="1"/>
          </p:nvPr>
        </p:nvSpPr>
        <p:spPr>
          <a:xfrm>
            <a:off x="1053155" y="3820447"/>
            <a:ext cx="3393717" cy="292987"/>
          </a:xfrm>
          <a:prstGeom prst="rect">
            <a:avLst/>
          </a:prstGeom>
        </p:spPr>
        <p:txBody>
          <a:bodyPr wrap="square" lIns="0" tIns="0" rIns="0" bIns="0" anchor="ctr">
            <a:noAutofit/>
          </a:bodyPr>
          <a:lstStyle>
            <a:lvl1pPr marL="0" indent="0" algn="l">
              <a:buNone/>
              <a:defRPr sz="1400" b="1" baseline="0">
                <a:solidFill>
                  <a:schemeClr val="accent2"/>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4" name="Freeform 45"/>
          <p:cNvSpPr>
            <a:spLocks noEditPoints="1"/>
          </p:cNvSpPr>
          <p:nvPr userDrawn="1"/>
        </p:nvSpPr>
        <p:spPr bwMode="auto">
          <a:xfrm>
            <a:off x="4681208" y="339874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5" name="Text Placeholder 3"/>
          <p:cNvSpPr>
            <a:spLocks noGrp="1"/>
          </p:cNvSpPr>
          <p:nvPr>
            <p:ph type="body" sz="half" idx="28"/>
          </p:nvPr>
        </p:nvSpPr>
        <p:spPr>
          <a:xfrm>
            <a:off x="5068375" y="3352139"/>
            <a:ext cx="3411482"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6" name="Text Placeholder 3"/>
          <p:cNvSpPr>
            <a:spLocks noGrp="1"/>
          </p:cNvSpPr>
          <p:nvPr>
            <p:ph type="body" sz="half" idx="29" hasCustomPrompt="1"/>
          </p:nvPr>
        </p:nvSpPr>
        <p:spPr>
          <a:xfrm>
            <a:off x="5068374" y="3059150"/>
            <a:ext cx="3411482" cy="292987"/>
          </a:xfrm>
          <a:prstGeom prst="rect">
            <a:avLst/>
          </a:prstGeom>
        </p:spPr>
        <p:txBody>
          <a:bodyPr wrap="square" lIns="0" tIns="0" rIns="0" bIns="0" anchor="ctr">
            <a:noAutofit/>
          </a:bodyPr>
          <a:lstStyle>
            <a:lvl1pPr marL="0" indent="0" algn="l">
              <a:buNone/>
              <a:defRPr sz="1400" b="1" baseline="0">
                <a:solidFill>
                  <a:schemeClr val="accent3"/>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7" name="Freeform 45"/>
          <p:cNvSpPr>
            <a:spLocks noEditPoints="1"/>
          </p:cNvSpPr>
          <p:nvPr userDrawn="1"/>
        </p:nvSpPr>
        <p:spPr bwMode="auto">
          <a:xfrm>
            <a:off x="4681208" y="41991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56" name="Text Placeholder 3"/>
          <p:cNvSpPr>
            <a:spLocks noGrp="1"/>
          </p:cNvSpPr>
          <p:nvPr>
            <p:ph type="body" sz="half" idx="30"/>
          </p:nvPr>
        </p:nvSpPr>
        <p:spPr>
          <a:xfrm>
            <a:off x="5068375" y="4152537"/>
            <a:ext cx="3411482"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31" hasCustomPrompt="1"/>
          </p:nvPr>
        </p:nvSpPr>
        <p:spPr>
          <a:xfrm>
            <a:off x="5068374" y="3859550"/>
            <a:ext cx="3411482" cy="292987"/>
          </a:xfrm>
          <a:prstGeom prst="rect">
            <a:avLst/>
          </a:prstGeom>
        </p:spPr>
        <p:txBody>
          <a:bodyPr wrap="square" lIns="0" tIns="0" rIns="0" bIns="0" anchor="ctr">
            <a:noAutofit/>
          </a:bodyPr>
          <a:lstStyle>
            <a:lvl1pPr marL="0" indent="0" algn="l">
              <a:buNone/>
              <a:defRPr sz="1400" b="1" baseline="0">
                <a:solidFill>
                  <a:schemeClr val="accent4"/>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5486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up)">
                                      <p:cBhvr>
                                        <p:cTn id="35" dur="500"/>
                                        <p:tgtEl>
                                          <p:spTgt spid="36">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Effect transition="in" filter="wipe(up)">
                                      <p:cBhvr>
                                        <p:cTn id="45" dur="500"/>
                                        <p:tgtEl>
                                          <p:spTgt spid="40">
                                            <p:txEl>
                                              <p:pRg st="0" end="0"/>
                                            </p:txEl>
                                          </p:spTgt>
                                        </p:tgtEl>
                                      </p:cBhvr>
                                    </p:animEffect>
                                  </p:childTnLst>
                                </p:cTn>
                              </p:par>
                            </p:childTnLst>
                          </p:cTn>
                        </p:par>
                        <p:par>
                          <p:cTn id="46" fill="hold">
                            <p:stCondLst>
                              <p:cond delay="5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39">
                                            <p:txEl>
                                              <p:pRg st="0" end="0"/>
                                            </p:txEl>
                                          </p:spTgt>
                                        </p:tgtEl>
                                        <p:attrNameLst>
                                          <p:attrName>style.visibility</p:attrName>
                                        </p:attrNameLst>
                                      </p:cBhvr>
                                      <p:to>
                                        <p:strVal val="visible"/>
                                      </p:to>
                                    </p:set>
                                    <p:animEffect transition="in" filter="wipe(left)">
                                      <p:cBhvr>
                                        <p:cTn id="49" dur="500"/>
                                        <p:tgtEl>
                                          <p:spTgt spid="39">
                                            <p:txEl>
                                              <p:pRg st="0" end="0"/>
                                            </p:txEl>
                                          </p:spTgt>
                                        </p:tgtEl>
                                      </p:cBhvr>
                                    </p:animEffect>
                                  </p:childTnLst>
                                </p:cTn>
                              </p:par>
                            </p:childTnLst>
                          </p:cTn>
                        </p:par>
                        <p:par>
                          <p:cTn id="50" fill="hold">
                            <p:stCondLst>
                              <p:cond delay="5500"/>
                            </p:stCondLst>
                            <p:childTnLst>
                              <p:par>
                                <p:cTn id="51" presetID="53"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43">
                                            <p:txEl>
                                              <p:pRg st="0" end="0"/>
                                            </p:txEl>
                                          </p:spTgt>
                                        </p:tgtEl>
                                        <p:attrNameLst>
                                          <p:attrName>style.visibility</p:attrName>
                                        </p:attrNameLst>
                                      </p:cBhvr>
                                      <p:to>
                                        <p:strVal val="visible"/>
                                      </p:to>
                                    </p:set>
                                    <p:animEffect transition="in" filter="wipe(up)">
                                      <p:cBhvr>
                                        <p:cTn id="59" dur="500"/>
                                        <p:tgtEl>
                                          <p:spTgt spid="43">
                                            <p:txEl>
                                              <p:pRg st="0" end="0"/>
                                            </p:txEl>
                                          </p:spTgt>
                                        </p:tgtEl>
                                      </p:cBhvr>
                                    </p:animEffect>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wipe(left)">
                                      <p:cBhvr>
                                        <p:cTn id="63" dur="500"/>
                                        <p:tgtEl>
                                          <p:spTgt spid="42">
                                            <p:txEl>
                                              <p:pRg st="0" end="0"/>
                                            </p:txEl>
                                          </p:spTgt>
                                        </p:tgtEl>
                                      </p:cBhvr>
                                    </p:animEffect>
                                  </p:childTnLst>
                                </p:cTn>
                              </p:par>
                            </p:childTnLst>
                          </p:cTn>
                        </p:par>
                        <p:par>
                          <p:cTn id="64" fill="hold">
                            <p:stCondLst>
                              <p:cond delay="7000"/>
                            </p:stCondLst>
                            <p:childTnLst>
                              <p:par>
                                <p:cTn id="65" presetID="53"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childTnLst>
                          </p:cTn>
                        </p:par>
                        <p:par>
                          <p:cTn id="70" fill="hold">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wipe(up)">
                                      <p:cBhvr>
                                        <p:cTn id="73" dur="500"/>
                                        <p:tgtEl>
                                          <p:spTgt spid="46">
                                            <p:txEl>
                                              <p:pRg st="0" end="0"/>
                                            </p:txEl>
                                          </p:spTgt>
                                        </p:tgtEl>
                                      </p:cBhvr>
                                    </p:animEffect>
                                  </p:childTnLst>
                                </p:cTn>
                              </p:par>
                            </p:childTnLst>
                          </p:cTn>
                        </p:par>
                        <p:par>
                          <p:cTn id="74" fill="hold">
                            <p:stCondLst>
                              <p:cond delay="80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left)">
                                      <p:cBhvr>
                                        <p:cTn id="77" dur="500"/>
                                        <p:tgtEl>
                                          <p:spTgt spid="45">
                                            <p:txEl>
                                              <p:pRg st="0" end="0"/>
                                            </p:txEl>
                                          </p:spTgt>
                                        </p:tgtEl>
                                      </p:cBhvr>
                                    </p:animEffect>
                                  </p:childTnLst>
                                </p:cTn>
                              </p:par>
                            </p:childTnLst>
                          </p:cTn>
                        </p:par>
                        <p:par>
                          <p:cTn id="78" fill="hold">
                            <p:stCondLst>
                              <p:cond delay="8500"/>
                            </p:stCondLst>
                            <p:childTnLst>
                              <p:par>
                                <p:cTn id="79" presetID="53"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childTnLst>
                          </p:cTn>
                        </p:par>
                        <p:par>
                          <p:cTn id="84" fill="hold">
                            <p:stCondLst>
                              <p:cond delay="9000"/>
                            </p:stCondLst>
                            <p:childTnLst>
                              <p:par>
                                <p:cTn id="85" presetID="22" presetClass="entr" presetSubtype="1" fill="hold" grpId="0" nodeType="afterEffect">
                                  <p:stCondLst>
                                    <p:cond delay="0"/>
                                  </p:stCondLst>
                                  <p:childTnLst>
                                    <p:set>
                                      <p:cBhvr>
                                        <p:cTn id="86" dur="1" fill="hold">
                                          <p:stCondLst>
                                            <p:cond delay="0"/>
                                          </p:stCondLst>
                                        </p:cTn>
                                        <p:tgtEl>
                                          <p:spTgt spid="59">
                                            <p:txEl>
                                              <p:pRg st="0" end="0"/>
                                            </p:txEl>
                                          </p:spTgt>
                                        </p:tgtEl>
                                        <p:attrNameLst>
                                          <p:attrName>style.visibility</p:attrName>
                                        </p:attrNameLst>
                                      </p:cBhvr>
                                      <p:to>
                                        <p:strVal val="visible"/>
                                      </p:to>
                                    </p:set>
                                    <p:animEffect transition="in" filter="wipe(up)">
                                      <p:cBhvr>
                                        <p:cTn id="87" dur="500"/>
                                        <p:tgtEl>
                                          <p:spTgt spid="59">
                                            <p:txEl>
                                              <p:pRg st="0" end="0"/>
                                            </p:txEl>
                                          </p:spTgt>
                                        </p:tgtEl>
                                      </p:cBhvr>
                                    </p:animEffect>
                                  </p:childTnLst>
                                </p:cTn>
                              </p:par>
                            </p:childTnLst>
                          </p:cTn>
                        </p:par>
                        <p:par>
                          <p:cTn id="88" fill="hold">
                            <p:stCondLst>
                              <p:cond delay="9500"/>
                            </p:stCondLst>
                            <p:childTnLst>
                              <p:par>
                                <p:cTn id="89" presetID="22" presetClass="entr" presetSubtype="8" fill="hold" grpId="0" nodeType="afterEffect" nodePh="1">
                                  <p:stCondLst>
                                    <p:cond delay="0"/>
                                  </p:stCondLst>
                                  <p:endCondLst>
                                    <p:cond evt="begin" delay="0">
                                      <p:tn val="89"/>
                                    </p:cond>
                                  </p:end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left)">
                                      <p:cBhvr>
                                        <p:cTn id="91"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2" grpId="0" animBg="1"/>
      <p:bldP spid="35" grpId="0" animBg="1"/>
      <p:bldP spid="36" grpId="0" build="p">
        <p:tmplLst>
          <p:tmpl lvl="1">
            <p:tnLst>
              <p:par>
                <p:cTn presetID="22" presetClass="entr" presetSubtype="1"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P spid="41" grpId="0" animBg="1"/>
      <p:bldP spid="4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2" presetClass="entr" presetSubtype="1"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1"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47701" y="1278154"/>
            <a:ext cx="3810000" cy="3274796"/>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grpSp>
        <p:nvGrpSpPr>
          <p:cNvPr id="2" name="Group 25"/>
          <p:cNvGrpSpPr/>
          <p:nvPr userDrawn="1"/>
        </p:nvGrpSpPr>
        <p:grpSpPr>
          <a:xfrm>
            <a:off x="4676774" y="2573555"/>
            <a:ext cx="3810001" cy="914400"/>
            <a:chOff x="648100" y="3562350"/>
            <a:chExt cx="3583374" cy="914400"/>
          </a:xfrm>
        </p:grpSpPr>
        <p:sp>
          <p:nvSpPr>
            <p:cNvPr id="27" name="Rectangle 2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Rectangle 27"/>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9" name="Text Placeholder 3"/>
          <p:cNvSpPr>
            <a:spLocks noGrp="1"/>
          </p:cNvSpPr>
          <p:nvPr>
            <p:ph type="body" sz="half" idx="16"/>
          </p:nvPr>
        </p:nvSpPr>
        <p:spPr>
          <a:xfrm>
            <a:off x="4948443" y="297161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0" name="Text Placeholder 3"/>
          <p:cNvSpPr>
            <a:spLocks noGrp="1"/>
          </p:cNvSpPr>
          <p:nvPr>
            <p:ph type="body" sz="half" idx="25" hasCustomPrompt="1"/>
          </p:nvPr>
        </p:nvSpPr>
        <p:spPr>
          <a:xfrm>
            <a:off x="4948442" y="2678631"/>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1" name="Text Placeholder 3"/>
          <p:cNvSpPr>
            <a:spLocks noGrp="1"/>
          </p:cNvSpPr>
          <p:nvPr>
            <p:ph type="body" sz="half" idx="26"/>
          </p:nvPr>
        </p:nvSpPr>
        <p:spPr>
          <a:xfrm>
            <a:off x="4704523" y="1571142"/>
            <a:ext cx="3782252" cy="850013"/>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2" name="Text Placeholder 3"/>
          <p:cNvSpPr>
            <a:spLocks noGrp="1"/>
          </p:cNvSpPr>
          <p:nvPr>
            <p:ph type="body" sz="half" idx="27" hasCustomPrompt="1"/>
          </p:nvPr>
        </p:nvSpPr>
        <p:spPr>
          <a:xfrm>
            <a:off x="4704523" y="1278154"/>
            <a:ext cx="3782252"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grpSp>
        <p:nvGrpSpPr>
          <p:cNvPr id="13" name="Group 25"/>
          <p:cNvGrpSpPr/>
          <p:nvPr userDrawn="1"/>
        </p:nvGrpSpPr>
        <p:grpSpPr>
          <a:xfrm>
            <a:off x="4676774" y="3623292"/>
            <a:ext cx="3810001" cy="914400"/>
            <a:chOff x="648100" y="3562350"/>
            <a:chExt cx="3583374" cy="914400"/>
          </a:xfrm>
        </p:grpSpPr>
        <p:sp>
          <p:nvSpPr>
            <p:cNvPr id="14" name="Rectangle 13"/>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8" name="Text Placeholder 3"/>
          <p:cNvSpPr>
            <a:spLocks noGrp="1"/>
          </p:cNvSpPr>
          <p:nvPr>
            <p:ph type="body" sz="half" idx="28"/>
          </p:nvPr>
        </p:nvSpPr>
        <p:spPr>
          <a:xfrm>
            <a:off x="4948443" y="4021355"/>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Text Placeholder 3"/>
          <p:cNvSpPr>
            <a:spLocks noGrp="1"/>
          </p:cNvSpPr>
          <p:nvPr>
            <p:ph type="body" sz="half" idx="29" hasCustomPrompt="1"/>
          </p:nvPr>
        </p:nvSpPr>
        <p:spPr>
          <a:xfrm>
            <a:off x="4948442" y="3728368"/>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103186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wipe(left)">
                                      <p:cBhvr>
                                        <p:cTn id="23" dur="500"/>
                                        <p:tgtEl>
                                          <p:spTgt spid="31">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500"/>
                                        <p:tgtEl>
                                          <p:spTgt spid="30">
                                            <p:txEl>
                                              <p:pRg st="0" end="0"/>
                                            </p:txEl>
                                          </p:spTgt>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wipe(left)">
                                      <p:cBhvr>
                                        <p:cTn id="35" dur="500"/>
                                        <p:tgtEl>
                                          <p:spTgt spid="29">
                                            <p:txEl>
                                              <p:pRg st="0" end="0"/>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500"/>
                                        <p:tgtEl>
                                          <p:spTgt spid="19">
                                            <p:txEl>
                                              <p:pRg st="0" end="0"/>
                                            </p:txEl>
                                          </p:spTgt>
                                        </p:tgtEl>
                                      </p:cBhvr>
                                    </p:animEffect>
                                  </p:childTnLst>
                                </p:cTn>
                              </p:par>
                            </p:childTnLst>
                          </p:cTn>
                        </p:par>
                        <p:par>
                          <p:cTn id="44" fill="hold">
                            <p:stCondLst>
                              <p:cond delay="5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1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647701" y="1123950"/>
            <a:ext cx="2628900" cy="35814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19961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3_Pic05">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5" name="Picture Placeholder 7"/>
          <p:cNvSpPr>
            <a:spLocks noGrp="1"/>
          </p:cNvSpPr>
          <p:nvPr>
            <p:ph type="pic" sz="quarter" idx="11" hasCustomPrompt="1"/>
          </p:nvPr>
        </p:nvSpPr>
        <p:spPr>
          <a:xfrm>
            <a:off x="4191000" y="361950"/>
            <a:ext cx="4953000" cy="4781550"/>
          </a:xfrm>
          <a:prstGeom prst="rect">
            <a:avLst/>
          </a:prstGeom>
          <a:no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7669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5" name="Picture Placeholder 7"/>
          <p:cNvSpPr>
            <a:spLocks noGrp="1"/>
          </p:cNvSpPr>
          <p:nvPr>
            <p:ph type="pic" sz="quarter" idx="11" hasCustomPrompt="1"/>
          </p:nvPr>
        </p:nvSpPr>
        <p:spPr>
          <a:xfrm>
            <a:off x="2261937" y="715474"/>
            <a:ext cx="4620126" cy="4428026"/>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69587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8" name="Picture Placeholder 7"/>
          <p:cNvSpPr>
            <a:spLocks noGrp="1"/>
          </p:cNvSpPr>
          <p:nvPr>
            <p:ph type="pic" sz="quarter" idx="11" hasCustomPrompt="1"/>
          </p:nvPr>
        </p:nvSpPr>
        <p:spPr>
          <a:xfrm>
            <a:off x="5963055" y="2356829"/>
            <a:ext cx="2325391" cy="1933068"/>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383440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0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3" name="Picture Placeholder 7"/>
          <p:cNvSpPr>
            <a:spLocks noGrp="1"/>
          </p:cNvSpPr>
          <p:nvPr>
            <p:ph type="pic" sz="quarter" idx="11" hasCustomPrompt="1"/>
          </p:nvPr>
        </p:nvSpPr>
        <p:spPr>
          <a:xfrm>
            <a:off x="6639129" y="1736240"/>
            <a:ext cx="1697956" cy="2432336"/>
          </a:xfrm>
          <a:prstGeom prst="rect">
            <a:avLst/>
          </a:prstGeom>
          <a:noFill/>
          <a:ln w="19050">
            <a:noFill/>
          </a:ln>
          <a:effectLst/>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Tree>
    <p:extLst>
      <p:ext uri="{BB962C8B-B14F-4D97-AF65-F5344CB8AC3E}">
        <p14:creationId xmlns:p14="http://schemas.microsoft.com/office/powerpoint/2010/main" val="6549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_Pic05">
    <p:spTree>
      <p:nvGrpSpPr>
        <p:cNvPr id="1" name=""/>
        <p:cNvGrpSpPr/>
        <p:nvPr/>
      </p:nvGrpSpPr>
      <p:grpSpPr>
        <a:xfrm>
          <a:off x="0" y="0"/>
          <a:ext cx="0" cy="0"/>
          <a:chOff x="0" y="0"/>
          <a:chExt cx="0" cy="0"/>
        </a:xfrm>
      </p:grpSpPr>
      <p:sp>
        <p:nvSpPr>
          <p:cNvPr id="9" name="Picture Placeholder 7"/>
          <p:cNvSpPr>
            <a:spLocks noGrp="1"/>
          </p:cNvSpPr>
          <p:nvPr>
            <p:ph type="pic" sz="quarter" idx="10" hasCustomPrompt="1"/>
          </p:nvPr>
        </p:nvSpPr>
        <p:spPr>
          <a:xfrm>
            <a:off x="0" y="0"/>
            <a:ext cx="9144000" cy="249555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8"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2983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3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408845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10/10/2018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2_Pic05">
    <p:spTree>
      <p:nvGrpSpPr>
        <p:cNvPr id="1" name=""/>
        <p:cNvGrpSpPr/>
        <p:nvPr/>
      </p:nvGrpSpPr>
      <p:grpSpPr>
        <a:xfrm>
          <a:off x="0" y="0"/>
          <a:ext cx="0" cy="0"/>
          <a:chOff x="0" y="0"/>
          <a:chExt cx="0" cy="0"/>
        </a:xfrm>
      </p:grpSpPr>
      <p:sp>
        <p:nvSpPr>
          <p:cNvPr id="5" name="Right Arrow Callout 4"/>
          <p:cNvSpPr/>
          <p:nvPr userDrawn="1"/>
        </p:nvSpPr>
        <p:spPr>
          <a:xfrm>
            <a:off x="479132" y="1100640"/>
            <a:ext cx="1533224" cy="1057839"/>
          </a:xfrm>
          <a:prstGeom prst="rightArrowCallout">
            <a:avLst>
              <a:gd name="adj1" fmla="val 18792"/>
              <a:gd name="adj2" fmla="val 9396"/>
              <a:gd name="adj3" fmla="val 13111"/>
              <a:gd name="adj4" fmla="val 90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Picture Placeholder 7"/>
          <p:cNvSpPr>
            <a:spLocks noGrp="1"/>
          </p:cNvSpPr>
          <p:nvPr>
            <p:ph type="pic" sz="quarter" idx="10" hasCustomPrompt="1"/>
          </p:nvPr>
        </p:nvSpPr>
        <p:spPr>
          <a:xfrm>
            <a:off x="545840" y="1153542"/>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6" name="Text Placeholder 3"/>
          <p:cNvSpPr>
            <a:spLocks noGrp="1"/>
          </p:cNvSpPr>
          <p:nvPr>
            <p:ph type="body" sz="half" idx="28"/>
          </p:nvPr>
        </p:nvSpPr>
        <p:spPr>
          <a:xfrm>
            <a:off x="2054702" y="1379191"/>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 name="Text Placeholder 3"/>
          <p:cNvSpPr>
            <a:spLocks noGrp="1"/>
          </p:cNvSpPr>
          <p:nvPr>
            <p:ph type="body" sz="half" idx="29" hasCustomPrompt="1"/>
          </p:nvPr>
        </p:nvSpPr>
        <p:spPr>
          <a:xfrm>
            <a:off x="2054701" y="1086204"/>
            <a:ext cx="3347433" cy="292987"/>
          </a:xfrm>
          <a:prstGeom prst="rect">
            <a:avLst/>
          </a:prstGeom>
        </p:spPr>
        <p:txBody>
          <a:bodyPr wrap="square" lIns="0" tIns="0" rIns="0" bIns="0" anchor="ctr">
            <a:noAutofit/>
          </a:bodyPr>
          <a:lstStyle>
            <a:lvl1pPr marL="0" indent="0" algn="l">
              <a:buNone/>
              <a:defRPr sz="1200" b="1" baseline="0">
                <a:solidFill>
                  <a:schemeClr val="accent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cxnSp>
        <p:nvCxnSpPr>
          <p:cNvPr id="10" name="Straight Connector 9"/>
          <p:cNvCxnSpPr/>
          <p:nvPr userDrawn="1"/>
        </p:nvCxnSpPr>
        <p:spPr>
          <a:xfrm>
            <a:off x="469607" y="2232774"/>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4919889" y="1669539"/>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ight Arrow Callout 24"/>
          <p:cNvSpPr/>
          <p:nvPr userDrawn="1"/>
        </p:nvSpPr>
        <p:spPr>
          <a:xfrm>
            <a:off x="479132" y="2346812"/>
            <a:ext cx="1533224" cy="1057839"/>
          </a:xfrm>
          <a:prstGeom prst="rightArrowCallout">
            <a:avLst>
              <a:gd name="adj1" fmla="val 18792"/>
              <a:gd name="adj2" fmla="val 9396"/>
              <a:gd name="adj3" fmla="val 13111"/>
              <a:gd name="adj4" fmla="val 90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Picture Placeholder 7"/>
          <p:cNvSpPr>
            <a:spLocks noGrp="1"/>
          </p:cNvSpPr>
          <p:nvPr>
            <p:ph type="pic" sz="quarter" idx="30" hasCustomPrompt="1"/>
          </p:nvPr>
        </p:nvSpPr>
        <p:spPr>
          <a:xfrm>
            <a:off x="545840" y="2399714"/>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27" name="Text Placeholder 3"/>
          <p:cNvSpPr>
            <a:spLocks noGrp="1"/>
          </p:cNvSpPr>
          <p:nvPr>
            <p:ph type="body" sz="half" idx="31"/>
          </p:nvPr>
        </p:nvSpPr>
        <p:spPr>
          <a:xfrm>
            <a:off x="2054702" y="2625363"/>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8" name="Text Placeholder 3"/>
          <p:cNvSpPr>
            <a:spLocks noGrp="1"/>
          </p:cNvSpPr>
          <p:nvPr>
            <p:ph type="body" sz="half" idx="32" hasCustomPrompt="1"/>
          </p:nvPr>
        </p:nvSpPr>
        <p:spPr>
          <a:xfrm>
            <a:off x="2054701" y="2332376"/>
            <a:ext cx="3347433" cy="292987"/>
          </a:xfrm>
          <a:prstGeom prst="rect">
            <a:avLst/>
          </a:prstGeom>
        </p:spPr>
        <p:txBody>
          <a:bodyPr wrap="square" lIns="0" tIns="0" rIns="0" bIns="0" anchor="ctr">
            <a:noAutofit/>
          </a:bodyPr>
          <a:lstStyle>
            <a:lvl1pPr marL="0" indent="0" algn="l">
              <a:buNone/>
              <a:defRPr sz="1200" b="1" baseline="0">
                <a:solidFill>
                  <a:schemeClr val="accent2"/>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cxnSp>
        <p:nvCxnSpPr>
          <p:cNvPr id="29" name="Straight Connector 28"/>
          <p:cNvCxnSpPr/>
          <p:nvPr userDrawn="1"/>
        </p:nvCxnSpPr>
        <p:spPr>
          <a:xfrm>
            <a:off x="469607" y="3478946"/>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4919889" y="2915711"/>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ight Arrow Callout 30"/>
          <p:cNvSpPr/>
          <p:nvPr userDrawn="1"/>
        </p:nvSpPr>
        <p:spPr>
          <a:xfrm>
            <a:off x="479132" y="3567910"/>
            <a:ext cx="1533224" cy="1057839"/>
          </a:xfrm>
          <a:prstGeom prst="rightArrowCallout">
            <a:avLst>
              <a:gd name="adj1" fmla="val 18792"/>
              <a:gd name="adj2" fmla="val 9396"/>
              <a:gd name="adj3" fmla="val 13111"/>
              <a:gd name="adj4" fmla="val 90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2" name="Picture Placeholder 7"/>
          <p:cNvSpPr>
            <a:spLocks noGrp="1"/>
          </p:cNvSpPr>
          <p:nvPr>
            <p:ph type="pic" sz="quarter" idx="33" hasCustomPrompt="1"/>
          </p:nvPr>
        </p:nvSpPr>
        <p:spPr>
          <a:xfrm>
            <a:off x="545840" y="3620812"/>
            <a:ext cx="1260652" cy="936357"/>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3" name="Text Placeholder 3"/>
          <p:cNvSpPr>
            <a:spLocks noGrp="1"/>
          </p:cNvSpPr>
          <p:nvPr>
            <p:ph type="body" sz="half" idx="34"/>
          </p:nvPr>
        </p:nvSpPr>
        <p:spPr>
          <a:xfrm>
            <a:off x="2054702" y="3846460"/>
            <a:ext cx="3347433" cy="779289"/>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4" name="Text Placeholder 3"/>
          <p:cNvSpPr>
            <a:spLocks noGrp="1"/>
          </p:cNvSpPr>
          <p:nvPr>
            <p:ph type="body" sz="half" idx="35" hasCustomPrompt="1"/>
          </p:nvPr>
        </p:nvSpPr>
        <p:spPr>
          <a:xfrm>
            <a:off x="2054701" y="3553473"/>
            <a:ext cx="3347433" cy="292987"/>
          </a:xfrm>
          <a:prstGeom prst="rect">
            <a:avLst/>
          </a:prstGeom>
        </p:spPr>
        <p:txBody>
          <a:bodyPr wrap="square" lIns="0" tIns="0" rIns="0" bIns="0" anchor="ctr">
            <a:noAutofit/>
          </a:bodyPr>
          <a:lstStyle>
            <a:lvl1pPr marL="0" indent="0" algn="l">
              <a:buNone/>
              <a:defRPr sz="1200" b="1" baseline="0">
                <a:solidFill>
                  <a:schemeClr val="accent3"/>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cxnSp>
        <p:nvCxnSpPr>
          <p:cNvPr id="35" name="Straight Connector 34"/>
          <p:cNvCxnSpPr/>
          <p:nvPr userDrawn="1"/>
        </p:nvCxnSpPr>
        <p:spPr>
          <a:xfrm>
            <a:off x="469607" y="4700043"/>
            <a:ext cx="4951576"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flipH="1" flipV="1">
            <a:off x="4919889" y="4136808"/>
            <a:ext cx="1158433"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Picture Placeholder 7"/>
          <p:cNvSpPr>
            <a:spLocks noGrp="1"/>
          </p:cNvSpPr>
          <p:nvPr>
            <p:ph type="pic" sz="quarter" idx="36" hasCustomPrompt="1"/>
          </p:nvPr>
        </p:nvSpPr>
        <p:spPr>
          <a:xfrm>
            <a:off x="5592279" y="1100641"/>
            <a:ext cx="3012707" cy="1806602"/>
          </a:xfrm>
          <a:prstGeom prst="rect">
            <a:avLst/>
          </a:prstGeom>
          <a:solidFill>
            <a:schemeClr val="tx2">
              <a:lumMod val="10000"/>
              <a:lumOff val="90000"/>
            </a:schemeClr>
          </a:solidFill>
          <a:ln w="19050">
            <a:noFill/>
          </a:ln>
        </p:spPr>
        <p:txBody>
          <a:bodyPr tIns="0" bIns="182880" anchor="b"/>
          <a:lstStyle>
            <a:lvl1pPr algn="ctr">
              <a:buNone/>
              <a:defRPr sz="900" baseline="0">
                <a:solidFill>
                  <a:schemeClr val="tx1">
                    <a:lumMod val="75000"/>
                    <a:lumOff val="25000"/>
                  </a:schemeClr>
                </a:solidFill>
              </a:defRPr>
            </a:lvl1pPr>
          </a:lstStyle>
          <a:p>
            <a:r>
              <a:rPr lang="en-US" dirty="0"/>
              <a:t>Click Icon To Add Image</a:t>
            </a:r>
          </a:p>
        </p:txBody>
      </p:sp>
      <p:sp>
        <p:nvSpPr>
          <p:cNvPr id="38" name="Down Arrow Callout 37"/>
          <p:cNvSpPr/>
          <p:nvPr userDrawn="1"/>
        </p:nvSpPr>
        <p:spPr>
          <a:xfrm>
            <a:off x="5602110" y="2966803"/>
            <a:ext cx="3012707" cy="1750017"/>
          </a:xfrm>
          <a:prstGeom prst="downArrowCallout">
            <a:avLst>
              <a:gd name="adj1" fmla="val 25000"/>
              <a:gd name="adj2" fmla="val 11800"/>
              <a:gd name="adj3" fmla="val 6300"/>
              <a:gd name="adj4" fmla="val 93700"/>
            </a:avLst>
          </a:prstGeom>
          <a:solidFill>
            <a:srgbClr val="0B253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9" name="Text Placeholder 3"/>
          <p:cNvSpPr>
            <a:spLocks noGrp="1"/>
          </p:cNvSpPr>
          <p:nvPr>
            <p:ph type="body" sz="half" idx="37"/>
          </p:nvPr>
        </p:nvSpPr>
        <p:spPr>
          <a:xfrm>
            <a:off x="5756527" y="3404652"/>
            <a:ext cx="2703871" cy="1019864"/>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8" hasCustomPrompt="1"/>
          </p:nvPr>
        </p:nvSpPr>
        <p:spPr>
          <a:xfrm>
            <a:off x="5756527" y="3111665"/>
            <a:ext cx="2703871"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125839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500"/>
                            </p:stCondLst>
                            <p:childTnLst>
                              <p:par>
                                <p:cTn id="13" presetID="2" presetClass="entr" presetSubtype="8" accel="50000" decel="5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down)">
                                      <p:cBhvr>
                                        <p:cTn id="26" dur="500"/>
                                        <p:tgtEl>
                                          <p:spTgt spid="8">
                                            <p:txEl>
                                              <p:pRg st="0" end="0"/>
                                            </p:txEl>
                                          </p:spTgt>
                                        </p:tgtEl>
                                      </p:cBhvr>
                                    </p:animEffect>
                                  </p:childTnLst>
                                </p:cTn>
                              </p:par>
                            </p:childTnLst>
                          </p:cTn>
                        </p:par>
                        <p:par>
                          <p:cTn id="27" fill="hold">
                            <p:stCondLst>
                              <p:cond delay="3000"/>
                            </p:stCondLst>
                            <p:childTnLst>
                              <p:par>
                                <p:cTn id="28" presetID="22" presetClass="entr" presetSubtype="8" fill="hold" grpId="0" nodeType="afterEffect" nodePh="1">
                                  <p:stCondLst>
                                    <p:cond delay="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left)">
                                      <p:cBhvr>
                                        <p:cTn id="30" dur="500"/>
                                        <p:tgtEl>
                                          <p:spTgt spid="6">
                                            <p:txEl>
                                              <p:pRg st="0" end="0"/>
                                            </p:txEl>
                                          </p:spTgt>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par>
                          <p:cTn id="38" fill="hold">
                            <p:stCondLst>
                              <p:cond delay="4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53"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wipe(down)">
                                      <p:cBhvr>
                                        <p:cTn id="52" dur="500"/>
                                        <p:tgtEl>
                                          <p:spTgt spid="28">
                                            <p:txEl>
                                              <p:pRg st="0" end="0"/>
                                            </p:txEl>
                                          </p:spTgt>
                                        </p:tgtEl>
                                      </p:cBhvr>
                                    </p:animEffect>
                                  </p:childTnLst>
                                </p:cTn>
                              </p:par>
                            </p:childTnLst>
                          </p:cTn>
                        </p:par>
                        <p:par>
                          <p:cTn id="53" fill="hold">
                            <p:stCondLst>
                              <p:cond delay="5500"/>
                            </p:stCondLst>
                            <p:childTnLst>
                              <p:par>
                                <p:cTn id="54" presetID="22" presetClass="entr" presetSubtype="8" fill="hold" grpId="0" nodeType="afterEffect" nodePh="1">
                                  <p:stCondLst>
                                    <p:cond delay="0"/>
                                  </p:stCondLst>
                                  <p:endCondLst>
                                    <p:cond evt="begin" delay="0">
                                      <p:tn val="54"/>
                                    </p:cond>
                                  </p:endCondLst>
                                  <p:childTnLst>
                                    <p:set>
                                      <p:cBhvr>
                                        <p:cTn id="55" dur="1" fill="hold">
                                          <p:stCondLst>
                                            <p:cond delay="0"/>
                                          </p:stCondLst>
                                        </p:cTn>
                                        <p:tgtEl>
                                          <p:spTgt spid="27">
                                            <p:txEl>
                                              <p:pRg st="0" end="0"/>
                                            </p:txEl>
                                          </p:spTgt>
                                        </p:tgtEl>
                                        <p:attrNameLst>
                                          <p:attrName>style.visibility</p:attrName>
                                        </p:attrNameLst>
                                      </p:cBhvr>
                                      <p:to>
                                        <p:strVal val="visible"/>
                                      </p:to>
                                    </p:set>
                                    <p:animEffect transition="in" filter="wipe(left)">
                                      <p:cBhvr>
                                        <p:cTn id="56" dur="500"/>
                                        <p:tgtEl>
                                          <p:spTgt spid="27">
                                            <p:txEl>
                                              <p:pRg st="0" end="0"/>
                                            </p:txEl>
                                          </p:spTgt>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6500"/>
                            </p:stCondLst>
                            <p:childTnLst>
                              <p:par>
                                <p:cTn id="65" presetID="2" presetClass="entr" presetSubtype="8" accel="50000" decel="5000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7500"/>
                            </p:stCondLst>
                            <p:childTnLst>
                              <p:par>
                                <p:cTn id="76" presetID="22" presetClass="entr" presetSubtype="4" fill="hold" grpId="0" nodeType="afterEffect">
                                  <p:stCondLst>
                                    <p:cond delay="0"/>
                                  </p:stCondLst>
                                  <p:childTnLst>
                                    <p:set>
                                      <p:cBhvr>
                                        <p:cTn id="77" dur="1" fill="hold">
                                          <p:stCondLst>
                                            <p:cond delay="0"/>
                                          </p:stCondLst>
                                        </p:cTn>
                                        <p:tgtEl>
                                          <p:spTgt spid="34">
                                            <p:txEl>
                                              <p:pRg st="0" end="0"/>
                                            </p:txEl>
                                          </p:spTgt>
                                        </p:tgtEl>
                                        <p:attrNameLst>
                                          <p:attrName>style.visibility</p:attrName>
                                        </p:attrNameLst>
                                      </p:cBhvr>
                                      <p:to>
                                        <p:strVal val="visible"/>
                                      </p:to>
                                    </p:set>
                                    <p:animEffect transition="in" filter="wipe(down)">
                                      <p:cBhvr>
                                        <p:cTn id="78" dur="500"/>
                                        <p:tgtEl>
                                          <p:spTgt spid="34">
                                            <p:txEl>
                                              <p:pRg st="0" end="0"/>
                                            </p:txEl>
                                          </p:spTgt>
                                        </p:tgtEl>
                                      </p:cBhvr>
                                    </p:animEffect>
                                  </p:childTnLst>
                                </p:cTn>
                              </p:par>
                            </p:childTnLst>
                          </p:cTn>
                        </p:par>
                        <p:par>
                          <p:cTn id="79" fill="hold">
                            <p:stCondLst>
                              <p:cond delay="8000"/>
                            </p:stCondLst>
                            <p:childTnLst>
                              <p:par>
                                <p:cTn id="80" presetID="22" presetClass="entr" presetSubtype="8" fill="hold" grpId="0" nodeType="afterEffect" nodePh="1">
                                  <p:stCondLst>
                                    <p:cond delay="0"/>
                                  </p:stCondLst>
                                  <p:endCondLst>
                                    <p:cond evt="begin" delay="0">
                                      <p:tn val="80"/>
                                    </p:cond>
                                  </p:endCondLst>
                                  <p:childTnLst>
                                    <p:set>
                                      <p:cBhvr>
                                        <p:cTn id="81" dur="1" fill="hold">
                                          <p:stCondLst>
                                            <p:cond delay="0"/>
                                          </p:stCondLst>
                                        </p:cTn>
                                        <p:tgtEl>
                                          <p:spTgt spid="33">
                                            <p:txEl>
                                              <p:pRg st="0" end="0"/>
                                            </p:txEl>
                                          </p:spTgt>
                                        </p:tgtEl>
                                        <p:attrNameLst>
                                          <p:attrName>style.visibility</p:attrName>
                                        </p:attrNameLst>
                                      </p:cBhvr>
                                      <p:to>
                                        <p:strVal val="visible"/>
                                      </p:to>
                                    </p:set>
                                    <p:animEffect transition="in" filter="wipe(left)">
                                      <p:cBhvr>
                                        <p:cTn id="82" dur="500"/>
                                        <p:tgtEl>
                                          <p:spTgt spid="33">
                                            <p:txEl>
                                              <p:pRg st="0" end="0"/>
                                            </p:txEl>
                                          </p:spTgt>
                                        </p:tgtEl>
                                      </p:cBhvr>
                                    </p:animEffect>
                                  </p:childTnLst>
                                </p:cTn>
                              </p:par>
                            </p:childTnLst>
                          </p:cTn>
                        </p:par>
                        <p:par>
                          <p:cTn id="83" fill="hold">
                            <p:stCondLst>
                              <p:cond delay="8500"/>
                            </p:stCondLst>
                            <p:childTnLst>
                              <p:par>
                                <p:cTn id="84" presetID="22" presetClass="entr" presetSubtype="8"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par>
                                <p:cTn id="87" presetID="22" presetClass="entr" presetSubtype="4"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00"/>
                                        <p:tgtEl>
                                          <p:spTgt spid="36"/>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9500"/>
                            </p:stCondLst>
                            <p:childTnLst>
                              <p:par>
                                <p:cTn id="97" presetID="2" presetClass="entr" presetSubtype="4" accel="50000" decel="5000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ppt_x"/>
                                          </p:val>
                                        </p:tav>
                                        <p:tav tm="100000">
                                          <p:val>
                                            <p:strVal val="#ppt_x"/>
                                          </p:val>
                                        </p:tav>
                                      </p:tavLst>
                                    </p:anim>
                                    <p:anim calcmode="lin" valueType="num">
                                      <p:cBhvr additive="base">
                                        <p:cTn id="100" dur="500" fill="hold"/>
                                        <p:tgtEl>
                                          <p:spTgt spid="38"/>
                                        </p:tgtEl>
                                        <p:attrNameLst>
                                          <p:attrName>ppt_y</p:attrName>
                                        </p:attrNameLst>
                                      </p:cBhvr>
                                      <p:tavLst>
                                        <p:tav tm="0">
                                          <p:val>
                                            <p:strVal val="1+#ppt_h/2"/>
                                          </p:val>
                                        </p:tav>
                                        <p:tav tm="100000">
                                          <p:val>
                                            <p:strVal val="#ppt_y"/>
                                          </p:val>
                                        </p:tav>
                                      </p:tavLst>
                                    </p:anim>
                                  </p:childTnLst>
                                </p:cTn>
                              </p:par>
                            </p:childTnLst>
                          </p:cTn>
                        </p:par>
                        <p:par>
                          <p:cTn id="101" fill="hold">
                            <p:stCondLst>
                              <p:cond delay="10000"/>
                            </p:stCondLst>
                            <p:childTnLst>
                              <p:par>
                                <p:cTn id="102" presetID="22" presetClass="entr" presetSubtype="1" fill="hold" grpId="0" nodeType="after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Effect transition="in" filter="wipe(up)">
                                      <p:cBhvr>
                                        <p:cTn id="104" dur="500"/>
                                        <p:tgtEl>
                                          <p:spTgt spid="40">
                                            <p:txEl>
                                              <p:pRg st="0" end="0"/>
                                            </p:txEl>
                                          </p:spTgt>
                                        </p:tgtEl>
                                      </p:cBhvr>
                                    </p:animEffect>
                                  </p:childTnLst>
                                </p:cTn>
                              </p:par>
                            </p:childTnLst>
                          </p:cTn>
                        </p:par>
                        <p:par>
                          <p:cTn id="105" fill="hold">
                            <p:stCondLst>
                              <p:cond delay="10500"/>
                            </p:stCondLst>
                            <p:childTnLst>
                              <p:par>
                                <p:cTn id="106" presetID="22" presetClass="entr" presetSubtype="1" fill="hold" grpId="0" nodeType="afterEffect" nodePh="1">
                                  <p:stCondLst>
                                    <p:cond delay="0"/>
                                  </p:stCondLst>
                                  <p:endCondLst>
                                    <p:cond evt="begin" delay="0">
                                      <p:tn val="106"/>
                                    </p:cond>
                                  </p:endCondLst>
                                  <p:childTnLst>
                                    <p:set>
                                      <p:cBhvr>
                                        <p:cTn id="107" dur="1" fill="hold">
                                          <p:stCondLst>
                                            <p:cond delay="0"/>
                                          </p:stCondLst>
                                        </p:cTn>
                                        <p:tgtEl>
                                          <p:spTgt spid="39">
                                            <p:txEl>
                                              <p:pRg st="0" end="0"/>
                                            </p:txEl>
                                          </p:spTgt>
                                        </p:tgtEl>
                                        <p:attrNameLst>
                                          <p:attrName>style.visibility</p:attrName>
                                        </p:attrNameLst>
                                      </p:cBhvr>
                                      <p:to>
                                        <p:strVal val="visible"/>
                                      </p:to>
                                    </p:set>
                                    <p:animEffect transition="in" filter="wipe(up)">
                                      <p:cBhvr>
                                        <p:cTn id="108"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22" presetClass="entr" presetSubtype="4"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down)">
                      <p:cBhvr>
                        <p:cTn dur="500"/>
                        <p:tgtEl>
                          <p:spTgt spid="8"/>
                        </p:tgtEl>
                      </p:cBhvr>
                    </p:animEffect>
                  </p:childTnLst>
                </p:cTn>
              </p:par>
            </p:tnLst>
          </p:tmpl>
        </p:tmplLst>
      </p:bldP>
      <p:bldP spid="25" grpId="0" animBg="1"/>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4"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1" grpId="0" animBg="1"/>
      <p:bldP spid="32" grpId="0" animBg="1"/>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7" grpId="0" animBg="1"/>
      <p:bldP spid="38" grpId="0" animBg="1"/>
      <p:bldP spid="3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50" name="Rectangle 49"/>
          <p:cNvSpPr/>
          <p:nvPr userDrawn="1"/>
        </p:nvSpPr>
        <p:spPr>
          <a:xfrm>
            <a:off x="1343539" y="1086651"/>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1" name="Rectangle 50"/>
          <p:cNvSpPr/>
          <p:nvPr userDrawn="1"/>
        </p:nvSpPr>
        <p:spPr>
          <a:xfrm>
            <a:off x="654517" y="1086651"/>
            <a:ext cx="689021" cy="83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01</a:t>
            </a:r>
          </a:p>
        </p:txBody>
      </p:sp>
      <p:sp>
        <p:nvSpPr>
          <p:cNvPr id="52" name="Text Placeholder 3"/>
          <p:cNvSpPr>
            <a:spLocks noGrp="1"/>
          </p:cNvSpPr>
          <p:nvPr userDrawn="1">
            <p:ph type="body" sz="half" idx="28"/>
          </p:nvPr>
        </p:nvSpPr>
        <p:spPr>
          <a:xfrm>
            <a:off x="1453169" y="1446213"/>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3" name="Text Placeholder 3"/>
          <p:cNvSpPr>
            <a:spLocks noGrp="1"/>
          </p:cNvSpPr>
          <p:nvPr userDrawn="1">
            <p:ph type="body" sz="half" idx="29" hasCustomPrompt="1"/>
          </p:nvPr>
        </p:nvSpPr>
        <p:spPr>
          <a:xfrm>
            <a:off x="1453168" y="1153225"/>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9" name="Picture Placeholder 7"/>
          <p:cNvSpPr>
            <a:spLocks noGrp="1"/>
          </p:cNvSpPr>
          <p:nvPr userDrawn="1">
            <p:ph type="pic" sz="quarter" idx="32" hasCustomPrompt="1"/>
          </p:nvPr>
        </p:nvSpPr>
        <p:spPr>
          <a:xfrm>
            <a:off x="5181599" y="1090708"/>
            <a:ext cx="3285925" cy="357754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26" name="Rectangle 25"/>
          <p:cNvSpPr/>
          <p:nvPr userDrawn="1"/>
        </p:nvSpPr>
        <p:spPr>
          <a:xfrm>
            <a:off x="1343539" y="2007875"/>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a:xfrm>
            <a:off x="654517" y="2007875"/>
            <a:ext cx="689021" cy="8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02</a:t>
            </a:r>
          </a:p>
        </p:txBody>
      </p:sp>
      <p:sp>
        <p:nvSpPr>
          <p:cNvPr id="28" name="Text Placeholder 3"/>
          <p:cNvSpPr>
            <a:spLocks noGrp="1"/>
          </p:cNvSpPr>
          <p:nvPr>
            <p:ph type="body" sz="half" idx="33"/>
          </p:nvPr>
        </p:nvSpPr>
        <p:spPr>
          <a:xfrm>
            <a:off x="1453169" y="236743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9" name="Text Placeholder 3"/>
          <p:cNvSpPr>
            <a:spLocks noGrp="1"/>
          </p:cNvSpPr>
          <p:nvPr>
            <p:ph type="body" sz="half" idx="34" hasCustomPrompt="1"/>
          </p:nvPr>
        </p:nvSpPr>
        <p:spPr>
          <a:xfrm>
            <a:off x="1453168" y="2074451"/>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0" name="Rectangle 29"/>
          <p:cNvSpPr/>
          <p:nvPr userDrawn="1"/>
        </p:nvSpPr>
        <p:spPr>
          <a:xfrm>
            <a:off x="1343539" y="2931900"/>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Rectangle 30"/>
          <p:cNvSpPr/>
          <p:nvPr userDrawn="1"/>
        </p:nvSpPr>
        <p:spPr>
          <a:xfrm>
            <a:off x="654517" y="2931900"/>
            <a:ext cx="689021" cy="8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03</a:t>
            </a:r>
          </a:p>
        </p:txBody>
      </p:sp>
      <p:sp>
        <p:nvSpPr>
          <p:cNvPr id="32" name="Text Placeholder 3"/>
          <p:cNvSpPr>
            <a:spLocks noGrp="1"/>
          </p:cNvSpPr>
          <p:nvPr>
            <p:ph type="body" sz="half" idx="35"/>
          </p:nvPr>
        </p:nvSpPr>
        <p:spPr>
          <a:xfrm>
            <a:off x="1453169" y="3291463"/>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3" name="Text Placeholder 3"/>
          <p:cNvSpPr>
            <a:spLocks noGrp="1"/>
          </p:cNvSpPr>
          <p:nvPr>
            <p:ph type="body" sz="half" idx="36" hasCustomPrompt="1"/>
          </p:nvPr>
        </p:nvSpPr>
        <p:spPr>
          <a:xfrm>
            <a:off x="1453168" y="2998476"/>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4" name="Rectangle 33"/>
          <p:cNvSpPr/>
          <p:nvPr userDrawn="1"/>
        </p:nvSpPr>
        <p:spPr>
          <a:xfrm>
            <a:off x="1343539" y="3855926"/>
            <a:ext cx="3647963" cy="837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5" name="Rectangle 34"/>
          <p:cNvSpPr/>
          <p:nvPr userDrawn="1"/>
        </p:nvSpPr>
        <p:spPr>
          <a:xfrm>
            <a:off x="654517" y="3855926"/>
            <a:ext cx="689021" cy="83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04</a:t>
            </a:r>
          </a:p>
        </p:txBody>
      </p:sp>
      <p:sp>
        <p:nvSpPr>
          <p:cNvPr id="36" name="Text Placeholder 3"/>
          <p:cNvSpPr>
            <a:spLocks noGrp="1"/>
          </p:cNvSpPr>
          <p:nvPr>
            <p:ph type="body" sz="half" idx="37"/>
          </p:nvPr>
        </p:nvSpPr>
        <p:spPr>
          <a:xfrm>
            <a:off x="1453169" y="4215488"/>
            <a:ext cx="3347433" cy="404190"/>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7" name="Text Placeholder 3"/>
          <p:cNvSpPr>
            <a:spLocks noGrp="1"/>
          </p:cNvSpPr>
          <p:nvPr>
            <p:ph type="body" sz="half" idx="38" hasCustomPrompt="1"/>
          </p:nvPr>
        </p:nvSpPr>
        <p:spPr>
          <a:xfrm>
            <a:off x="1453168" y="3922500"/>
            <a:ext cx="3347433" cy="292987"/>
          </a:xfrm>
          <a:prstGeom prst="rect">
            <a:avLst/>
          </a:prstGeom>
        </p:spPr>
        <p:txBody>
          <a:bodyPr wrap="square" lIns="0" tIns="0" rIns="0" bIns="0" anchor="ctr">
            <a:noAutofit/>
          </a:bodyPr>
          <a:lstStyle>
            <a:lvl1pPr marL="0" indent="0" algn="l">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2903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 presetClass="entr" presetSubtype="8" accel="50000" decel="5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wipe(left)">
                                      <p:cBhvr>
                                        <p:cTn id="28" dur="500"/>
                                        <p:tgtEl>
                                          <p:spTgt spid="53">
                                            <p:txEl>
                                              <p:pRg st="0" end="0"/>
                                            </p:txEl>
                                          </p:spTgt>
                                        </p:tgtEl>
                                      </p:cBhvr>
                                    </p:animEffect>
                                  </p:childTnLst>
                                </p:cTn>
                              </p:par>
                            </p:childTnLst>
                          </p:cTn>
                        </p:par>
                        <p:par>
                          <p:cTn id="29" fill="hold">
                            <p:stCondLst>
                              <p:cond delay="25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52">
                                            <p:txEl>
                                              <p:pRg st="0" end="0"/>
                                            </p:txEl>
                                          </p:spTgt>
                                        </p:tgtEl>
                                        <p:attrNameLst>
                                          <p:attrName>style.visibility</p:attrName>
                                        </p:attrNameLst>
                                      </p:cBhvr>
                                      <p:to>
                                        <p:strVal val="visible"/>
                                      </p:to>
                                    </p:set>
                                    <p:animEffect transition="in" filter="wipe(left)">
                                      <p:cBhvr>
                                        <p:cTn id="32" dur="500"/>
                                        <p:tgtEl>
                                          <p:spTgt spid="52">
                                            <p:txEl>
                                              <p:pRg st="0" end="0"/>
                                            </p:txEl>
                                          </p:spTgt>
                                        </p:tgtEl>
                                      </p:cBhvr>
                                    </p:animEffect>
                                  </p:childTnLst>
                                </p:cTn>
                              </p:par>
                            </p:childTnLst>
                          </p:cTn>
                        </p:par>
                        <p:par>
                          <p:cTn id="33" fill="hold">
                            <p:stCondLst>
                              <p:cond delay="3000"/>
                            </p:stCondLst>
                            <p:childTnLst>
                              <p:par>
                                <p:cTn id="34" presetID="2" presetClass="entr" presetSubtype="8" accel="50000" decel="5000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4" accel="50000" decel="5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wipe(left)">
                                      <p:cBhvr>
                                        <p:cTn id="45" dur="500"/>
                                        <p:tgtEl>
                                          <p:spTgt spid="29">
                                            <p:txEl>
                                              <p:pRg st="0" end="0"/>
                                            </p:txEl>
                                          </p:spTgt>
                                        </p:tgtEl>
                                      </p:cBhvr>
                                    </p:animEffect>
                                  </p:childTnLst>
                                </p:cTn>
                              </p:par>
                            </p:childTnLst>
                          </p:cTn>
                        </p:par>
                        <p:par>
                          <p:cTn id="46" fill="hold">
                            <p:stCondLst>
                              <p:cond delay="4000"/>
                            </p:stCondLst>
                            <p:childTnLst>
                              <p:par>
                                <p:cTn id="47" presetID="22" presetClass="entr" presetSubtype="8" fill="hold" grpId="0" nodeType="afterEffect" nodePh="1">
                                  <p:stCondLst>
                                    <p:cond delay="0"/>
                                  </p:stCondLst>
                                  <p:endCondLst>
                                    <p:cond evt="begin" delay="0">
                                      <p:tn val="47"/>
                                    </p:cond>
                                  </p:end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left)">
                                      <p:cBhvr>
                                        <p:cTn id="49" dur="500"/>
                                        <p:tgtEl>
                                          <p:spTgt spid="28">
                                            <p:txEl>
                                              <p:pRg st="0" end="0"/>
                                            </p:txEl>
                                          </p:spTgt>
                                        </p:tgtEl>
                                      </p:cBhvr>
                                    </p:animEffect>
                                  </p:childTnLst>
                                </p:cTn>
                              </p:par>
                            </p:childTnLst>
                          </p:cTn>
                        </p:par>
                        <p:par>
                          <p:cTn id="50" fill="hold">
                            <p:stCondLst>
                              <p:cond delay="45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33">
                                            <p:txEl>
                                              <p:pRg st="0" end="0"/>
                                            </p:txEl>
                                          </p:spTgt>
                                        </p:tgtEl>
                                        <p:attrNameLst>
                                          <p:attrName>style.visibility</p:attrName>
                                        </p:attrNameLst>
                                      </p:cBhvr>
                                      <p:to>
                                        <p:strVal val="visible"/>
                                      </p:to>
                                    </p:set>
                                    <p:animEffect transition="in" filter="wipe(left)">
                                      <p:cBhvr>
                                        <p:cTn id="62" dur="500"/>
                                        <p:tgtEl>
                                          <p:spTgt spid="33">
                                            <p:txEl>
                                              <p:pRg st="0" end="0"/>
                                            </p:txEl>
                                          </p:spTgt>
                                        </p:tgtEl>
                                      </p:cBhvr>
                                    </p:animEffect>
                                  </p:childTnLst>
                                </p:cTn>
                              </p:par>
                            </p:childTnLst>
                          </p:cTn>
                        </p:par>
                        <p:par>
                          <p:cTn id="63" fill="hold">
                            <p:stCondLst>
                              <p:cond delay="5500"/>
                            </p:stCondLst>
                            <p:childTnLst>
                              <p:par>
                                <p:cTn id="64" presetID="22" presetClass="entr" presetSubtype="8" fill="hold" grpId="0" nodeType="afterEffect" nodePh="1">
                                  <p:stCondLst>
                                    <p:cond delay="0"/>
                                  </p:stCondLst>
                                  <p:endCondLst>
                                    <p:cond evt="begin" delay="0">
                                      <p:tn val="64"/>
                                    </p:cond>
                                  </p:endCondLst>
                                  <p:childTnLst>
                                    <p:set>
                                      <p:cBhvr>
                                        <p:cTn id="65" dur="1" fill="hold">
                                          <p:stCondLst>
                                            <p:cond delay="0"/>
                                          </p:stCondLst>
                                        </p:cTn>
                                        <p:tgtEl>
                                          <p:spTgt spid="32">
                                            <p:txEl>
                                              <p:pRg st="0" end="0"/>
                                            </p:txEl>
                                          </p:spTgt>
                                        </p:tgtEl>
                                        <p:attrNameLst>
                                          <p:attrName>style.visibility</p:attrName>
                                        </p:attrNameLst>
                                      </p:cBhvr>
                                      <p:to>
                                        <p:strVal val="visible"/>
                                      </p:to>
                                    </p:set>
                                    <p:animEffect transition="in" filter="wipe(left)">
                                      <p:cBhvr>
                                        <p:cTn id="66" dur="500"/>
                                        <p:tgtEl>
                                          <p:spTgt spid="32">
                                            <p:txEl>
                                              <p:pRg st="0" end="0"/>
                                            </p:txEl>
                                          </p:spTgt>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0-#ppt_w/2"/>
                                          </p:val>
                                        </p:tav>
                                        <p:tav tm="100000">
                                          <p:val>
                                            <p:strVal val="#ppt_x"/>
                                          </p:val>
                                        </p:tav>
                                      </p:tavLst>
                                    </p:anim>
                                    <p:anim calcmode="lin" valueType="num">
                                      <p:cBhvr additive="base">
                                        <p:cTn id="71" dur="500" fill="hold"/>
                                        <p:tgtEl>
                                          <p:spTgt spid="35"/>
                                        </p:tgtEl>
                                        <p:attrNameLst>
                                          <p:attrName>ppt_y</p:attrName>
                                        </p:attrNameLst>
                                      </p:cBhvr>
                                      <p:tavLst>
                                        <p:tav tm="0">
                                          <p:val>
                                            <p:strVal val="#ppt_y"/>
                                          </p:val>
                                        </p:tav>
                                        <p:tav tm="100000">
                                          <p:val>
                                            <p:strVal val="#ppt_y"/>
                                          </p:val>
                                        </p:tav>
                                      </p:tavLst>
                                    </p:anim>
                                  </p:childTnLst>
                                </p:cTn>
                              </p:par>
                              <p:par>
                                <p:cTn id="72" presetID="2" presetClass="entr" presetSubtype="4" accel="50000" decel="5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ppt_x"/>
                                          </p:val>
                                        </p:tav>
                                        <p:tav tm="100000">
                                          <p:val>
                                            <p:strVal val="#ppt_x"/>
                                          </p:val>
                                        </p:tav>
                                      </p:tavLst>
                                    </p:anim>
                                    <p:anim calcmode="lin" valueType="num">
                                      <p:cBhvr additive="base">
                                        <p:cTn id="75" dur="500" fill="hold"/>
                                        <p:tgtEl>
                                          <p:spTgt spid="34"/>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animEffect transition="in" filter="wipe(left)">
                                      <p:cBhvr>
                                        <p:cTn id="79" dur="500"/>
                                        <p:tgtEl>
                                          <p:spTgt spid="37">
                                            <p:txEl>
                                              <p:pRg st="0" end="0"/>
                                            </p:txEl>
                                          </p:spTgt>
                                        </p:tgtEl>
                                      </p:cBhvr>
                                    </p:animEffect>
                                  </p:childTnLst>
                                </p:cTn>
                              </p:par>
                            </p:childTnLst>
                          </p:cTn>
                        </p:par>
                        <p:par>
                          <p:cTn id="80" fill="hold">
                            <p:stCondLst>
                              <p:cond delay="7000"/>
                            </p:stCondLst>
                            <p:childTnLst>
                              <p:par>
                                <p:cTn id="81" presetID="22" presetClass="entr" presetSubtype="8" fill="hold" grpId="0" nodeType="afterEffect" nodePh="1">
                                  <p:stCondLst>
                                    <p:cond delay="0"/>
                                  </p:stCondLst>
                                  <p:endCondLst>
                                    <p:cond evt="begin" delay="0">
                                      <p:tn val="81"/>
                                    </p:cond>
                                  </p:endCondLst>
                                  <p:childTnLst>
                                    <p:set>
                                      <p:cBhvr>
                                        <p:cTn id="82" dur="1" fill="hold">
                                          <p:stCondLst>
                                            <p:cond delay="0"/>
                                          </p:stCondLst>
                                        </p:cTn>
                                        <p:tgtEl>
                                          <p:spTgt spid="36">
                                            <p:txEl>
                                              <p:pRg st="0" end="0"/>
                                            </p:txEl>
                                          </p:spTgt>
                                        </p:tgtEl>
                                        <p:attrNameLst>
                                          <p:attrName>style.visibility</p:attrName>
                                        </p:attrNameLst>
                                      </p:cBhvr>
                                      <p:to>
                                        <p:strVal val="visible"/>
                                      </p:to>
                                    </p:set>
                                    <p:animEffect transition="in" filter="wipe(left)">
                                      <p:cBhvr>
                                        <p:cTn id="8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50" grpId="0" animBg="1"/>
      <p:bldP spid="51" grpId="0" animBg="1"/>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9" grpId="0" animBg="1"/>
      <p:bldP spid="26" grpId="0" animBg="1"/>
      <p:bldP spid="27" grpId="0" animBg="1"/>
      <p:bldP spid="2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animBg="1"/>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3" name="Rectangle 42"/>
          <p:cNvSpPr/>
          <p:nvPr userDrawn="1"/>
        </p:nvSpPr>
        <p:spPr>
          <a:xfrm>
            <a:off x="0" y="1345432"/>
            <a:ext cx="3067050" cy="1560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Rectangle 43"/>
          <p:cNvSpPr/>
          <p:nvPr userDrawn="1"/>
        </p:nvSpPr>
        <p:spPr>
          <a:xfrm>
            <a:off x="0" y="2906329"/>
            <a:ext cx="3067050" cy="1560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 name="Rectangle 44"/>
          <p:cNvSpPr/>
          <p:nvPr userDrawn="1"/>
        </p:nvSpPr>
        <p:spPr>
          <a:xfrm>
            <a:off x="6086476" y="1345432"/>
            <a:ext cx="3057525" cy="15608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 name="Rectangle 45"/>
          <p:cNvSpPr/>
          <p:nvPr userDrawn="1"/>
        </p:nvSpPr>
        <p:spPr>
          <a:xfrm>
            <a:off x="6086476" y="2906329"/>
            <a:ext cx="3057525" cy="15608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Picture Placeholder 7"/>
          <p:cNvSpPr>
            <a:spLocks noGrp="1"/>
          </p:cNvSpPr>
          <p:nvPr>
            <p:ph type="pic" sz="quarter" idx="33" hasCustomPrompt="1"/>
          </p:nvPr>
        </p:nvSpPr>
        <p:spPr>
          <a:xfrm>
            <a:off x="4561652" y="1345431"/>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35" hasCustomPrompt="1"/>
          </p:nvPr>
        </p:nvSpPr>
        <p:spPr>
          <a:xfrm>
            <a:off x="4561652" y="2904045"/>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36" hasCustomPrompt="1"/>
          </p:nvPr>
        </p:nvSpPr>
        <p:spPr>
          <a:xfrm>
            <a:off x="3011103" y="1345431"/>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37" hasCustomPrompt="1"/>
          </p:nvPr>
        </p:nvSpPr>
        <p:spPr>
          <a:xfrm>
            <a:off x="3011103" y="2904045"/>
            <a:ext cx="1561218" cy="1558428"/>
          </a:xfrm>
          <a:prstGeom prst="rect">
            <a:avLst/>
          </a:prstGeom>
          <a:solidFill>
            <a:schemeClr val="bg2">
              <a:lumMod val="85000"/>
            </a:schemeClr>
          </a:solidFill>
          <a:ln w="6350">
            <a:noFill/>
          </a:ln>
        </p:spPr>
        <p:txBody>
          <a:bodyPr tIns="0" bIns="18288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3969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par>
                                <p:cTn id="12" presetID="53"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animEffect transition="in" filter="fade">
                                      <p:cBhvr>
                                        <p:cTn id="31" dur="500"/>
                                        <p:tgtEl>
                                          <p:spTgt spid="55"/>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animBg="1"/>
      <p:bldP spid="44" grpId="0" animBg="1"/>
      <p:bldP spid="45" grpId="0" animBg="1"/>
      <p:bldP spid="46" grpId="0" animBg="1"/>
      <p:bldP spid="47" grpId="0" animBg="1"/>
      <p:bldP spid="49" grpId="0" animBg="1"/>
      <p:bldP spid="54" grpId="0" animBg="1"/>
      <p:bldP spid="5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123950"/>
            <a:ext cx="9144000" cy="2362200"/>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3785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722203" y="2876551"/>
            <a:ext cx="3600450" cy="1674332"/>
          </a:xfrm>
          <a:prstGeom prst="roundRect">
            <a:avLst>
              <a:gd name="adj" fmla="val 3883"/>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5" name="Picture Placeholder 7"/>
          <p:cNvSpPr>
            <a:spLocks noGrp="1"/>
          </p:cNvSpPr>
          <p:nvPr>
            <p:ph type="pic" sz="quarter" idx="11" hasCustomPrompt="1"/>
          </p:nvPr>
        </p:nvSpPr>
        <p:spPr>
          <a:xfrm>
            <a:off x="4829175" y="2876551"/>
            <a:ext cx="3600450" cy="1674332"/>
          </a:xfrm>
          <a:prstGeom prst="roundRect">
            <a:avLst>
              <a:gd name="adj" fmla="val 3883"/>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578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2-Pics">
    <p:spTree>
      <p:nvGrpSpPr>
        <p:cNvPr id="1" name=""/>
        <p:cNvGrpSpPr/>
        <p:nvPr/>
      </p:nvGrpSpPr>
      <p:grpSpPr>
        <a:xfrm>
          <a:off x="0" y="0"/>
          <a:ext cx="0" cy="0"/>
          <a:chOff x="0" y="0"/>
          <a:chExt cx="0" cy="0"/>
        </a:xfrm>
      </p:grpSpPr>
      <p:sp>
        <p:nvSpPr>
          <p:cNvPr id="38" name="Picture Placeholder 7"/>
          <p:cNvSpPr>
            <a:spLocks noGrp="1"/>
          </p:cNvSpPr>
          <p:nvPr>
            <p:ph type="pic" sz="quarter" idx="10" hasCustomPrompt="1"/>
          </p:nvPr>
        </p:nvSpPr>
        <p:spPr>
          <a:xfrm>
            <a:off x="535337" y="3048001"/>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2" name="Picture Placeholder 7"/>
          <p:cNvSpPr>
            <a:spLocks noGrp="1"/>
          </p:cNvSpPr>
          <p:nvPr>
            <p:ph type="pic" sz="quarter" idx="11" hasCustomPrompt="1"/>
          </p:nvPr>
        </p:nvSpPr>
        <p:spPr>
          <a:xfrm>
            <a:off x="6124615" y="3048001"/>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2" hasCustomPrompt="1"/>
          </p:nvPr>
        </p:nvSpPr>
        <p:spPr>
          <a:xfrm>
            <a:off x="3335769" y="3048001"/>
            <a:ext cx="2466975" cy="1579081"/>
          </a:xfrm>
          <a:prstGeom prst="roundRect">
            <a:avLst>
              <a:gd name="adj" fmla="val 3883"/>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96331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2-Pics">
    <p:spTree>
      <p:nvGrpSpPr>
        <p:cNvPr id="1" name=""/>
        <p:cNvGrpSpPr/>
        <p:nvPr/>
      </p:nvGrpSpPr>
      <p:grpSpPr>
        <a:xfrm>
          <a:off x="0" y="0"/>
          <a:ext cx="0" cy="0"/>
          <a:chOff x="0" y="0"/>
          <a:chExt cx="0" cy="0"/>
        </a:xfrm>
      </p:grpSpPr>
      <p:sp>
        <p:nvSpPr>
          <p:cNvPr id="32" name="Rectangle 31"/>
          <p:cNvSpPr/>
          <p:nvPr userDrawn="1"/>
        </p:nvSpPr>
        <p:spPr>
          <a:xfrm>
            <a:off x="521024" y="3551825"/>
            <a:ext cx="4032504"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Rectangle 59"/>
          <p:cNvSpPr/>
          <p:nvPr userDrawn="1"/>
        </p:nvSpPr>
        <p:spPr>
          <a:xfrm>
            <a:off x="4592066" y="3551825"/>
            <a:ext cx="4032504"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Picture Placeholder 7"/>
          <p:cNvSpPr>
            <a:spLocks noGrp="1"/>
          </p:cNvSpPr>
          <p:nvPr>
            <p:ph type="pic" sz="quarter" idx="22" hasCustomPrompt="1"/>
          </p:nvPr>
        </p:nvSpPr>
        <p:spPr>
          <a:xfrm>
            <a:off x="4592067" y="1199251"/>
            <a:ext cx="4018534"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521024" y="1199251"/>
            <a:ext cx="4018534"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648949" y="3837076"/>
            <a:ext cx="3762683"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2" y="3631124"/>
            <a:ext cx="377321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9" name="Text Placeholder 3"/>
          <p:cNvSpPr>
            <a:spLocks noGrp="1"/>
          </p:cNvSpPr>
          <p:nvPr>
            <p:ph type="body" sz="half" idx="23"/>
          </p:nvPr>
        </p:nvSpPr>
        <p:spPr>
          <a:xfrm>
            <a:off x="4719993" y="3837076"/>
            <a:ext cx="3762683"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5" y="3631124"/>
            <a:ext cx="377321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219161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500" fill="hold"/>
                                        <p:tgtEl>
                                          <p:spTgt spid="60"/>
                                        </p:tgtEl>
                                        <p:attrNameLst>
                                          <p:attrName>ppt_x</p:attrName>
                                        </p:attrNameLst>
                                      </p:cBhvr>
                                      <p:tavLst>
                                        <p:tav tm="0">
                                          <p:val>
                                            <p:strVal val="#ppt_x"/>
                                          </p:val>
                                        </p:tav>
                                        <p:tav tm="100000">
                                          <p:val>
                                            <p:strVal val="#ppt_x"/>
                                          </p:val>
                                        </p:tav>
                                      </p:tavLst>
                                    </p:anim>
                                    <p:anim calcmode="lin" valueType="num">
                                      <p:cBhvr additive="base">
                                        <p:cTn id="35" dur="500" fill="hold"/>
                                        <p:tgtEl>
                                          <p:spTgt spid="6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62">
                                            <p:txEl>
                                              <p:pRg st="0" end="0"/>
                                            </p:txEl>
                                          </p:spTgt>
                                        </p:tgtEl>
                                        <p:attrNameLst>
                                          <p:attrName>style.visibility</p:attrName>
                                        </p:attrNameLst>
                                      </p:cBhvr>
                                      <p:to>
                                        <p:strVal val="visible"/>
                                      </p:to>
                                    </p:set>
                                    <p:anim calcmode="lin" valueType="num">
                                      <p:cBhvr additive="base">
                                        <p:cTn id="43"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59">
                                            <p:txEl>
                                              <p:pRg st="0" end="0"/>
                                            </p:txEl>
                                          </p:spTgt>
                                        </p:tgtEl>
                                        <p:attrNameLst>
                                          <p:attrName>style.visibility</p:attrName>
                                        </p:attrNameLst>
                                      </p:cBhvr>
                                      <p:to>
                                        <p:strVal val="visible"/>
                                      </p:to>
                                    </p:set>
                                    <p:anim calcmode="lin" valueType="num">
                                      <p:cBhvr additive="base">
                                        <p:cTn id="48"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0" grpId="0" animBg="1"/>
      <p:bldP spid="58"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8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1" name="Rectangle 40"/>
          <p:cNvSpPr/>
          <p:nvPr userDrawn="1"/>
        </p:nvSpPr>
        <p:spPr>
          <a:xfrm>
            <a:off x="656864" y="3800475"/>
            <a:ext cx="4722068" cy="895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Picture Placeholder 7"/>
          <p:cNvSpPr>
            <a:spLocks noGrp="1"/>
          </p:cNvSpPr>
          <p:nvPr>
            <p:ph type="pic" sz="quarter" idx="24" hasCustomPrompt="1"/>
          </p:nvPr>
        </p:nvSpPr>
        <p:spPr>
          <a:xfrm>
            <a:off x="665045" y="1085852"/>
            <a:ext cx="4705709" cy="2705099"/>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742938" y="4060729"/>
            <a:ext cx="4549923" cy="55983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2" name="Text Placeholder 3"/>
          <p:cNvSpPr>
            <a:spLocks noGrp="1"/>
          </p:cNvSpPr>
          <p:nvPr>
            <p:ph type="body" sz="half" idx="25"/>
          </p:nvPr>
        </p:nvSpPr>
        <p:spPr>
          <a:xfrm>
            <a:off x="736568" y="3854777"/>
            <a:ext cx="4562663"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3" name="Rectangle 52"/>
          <p:cNvSpPr/>
          <p:nvPr userDrawn="1"/>
        </p:nvSpPr>
        <p:spPr>
          <a:xfrm>
            <a:off x="5519379" y="1085852"/>
            <a:ext cx="2956897" cy="1800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Text Placeholder 3"/>
          <p:cNvSpPr>
            <a:spLocks noGrp="1"/>
          </p:cNvSpPr>
          <p:nvPr>
            <p:ph type="body" sz="half" idx="26"/>
          </p:nvPr>
        </p:nvSpPr>
        <p:spPr>
          <a:xfrm>
            <a:off x="5638768" y="1482302"/>
            <a:ext cx="2718119" cy="1270730"/>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5" name="Text Placeholder 3"/>
          <p:cNvSpPr>
            <a:spLocks noGrp="1"/>
          </p:cNvSpPr>
          <p:nvPr>
            <p:ph type="body" sz="half" idx="27"/>
          </p:nvPr>
        </p:nvSpPr>
        <p:spPr>
          <a:xfrm>
            <a:off x="5634961" y="1276350"/>
            <a:ext cx="272573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8" name="Rectangle 17"/>
          <p:cNvSpPr/>
          <p:nvPr userDrawn="1"/>
        </p:nvSpPr>
        <p:spPr>
          <a:xfrm>
            <a:off x="5519379" y="4314627"/>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icture Placeholder 7"/>
          <p:cNvSpPr>
            <a:spLocks noGrp="1"/>
          </p:cNvSpPr>
          <p:nvPr>
            <p:ph type="pic" sz="quarter" idx="18" hasCustomPrompt="1"/>
          </p:nvPr>
        </p:nvSpPr>
        <p:spPr>
          <a:xfrm>
            <a:off x="5524501" y="2895602"/>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5614442" y="4408737"/>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43386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accel="50000" decel="50000"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additive="base">
                                        <p:cTn id="3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accel="50000" decel="50000" fill="hold" grpId="0" nodeType="afterEffect" nodePh="1">
                                  <p:stCondLst>
                                    <p:cond delay="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additive="base">
                                        <p:cTn id="4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wipe(down)">
                                      <p:cBhvr>
                                        <p:cTn id="5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1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8" grpId="0" animBg="1"/>
      <p:bldP spid="19" grpId="0" animBg="1"/>
      <p:bldP spid="2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2-Pics">
    <p:spTree>
      <p:nvGrpSpPr>
        <p:cNvPr id="1" name=""/>
        <p:cNvGrpSpPr/>
        <p:nvPr/>
      </p:nvGrpSpPr>
      <p:grpSpPr>
        <a:xfrm>
          <a:off x="0" y="0"/>
          <a:ext cx="0" cy="0"/>
          <a:chOff x="0" y="0"/>
          <a:chExt cx="0" cy="0"/>
        </a:xfrm>
      </p:grpSpPr>
      <p:sp>
        <p:nvSpPr>
          <p:cNvPr id="32" name="Rectangle 31"/>
          <p:cNvSpPr/>
          <p:nvPr userDrawn="1"/>
        </p:nvSpPr>
        <p:spPr>
          <a:xfrm>
            <a:off x="521023" y="3551825"/>
            <a:ext cx="2593109"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525514" y="1199251"/>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607777"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04390" y="3621600"/>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Rectangle 29"/>
          <p:cNvSpPr/>
          <p:nvPr userDrawn="1"/>
        </p:nvSpPr>
        <p:spPr>
          <a:xfrm>
            <a:off x="3281635" y="3551825"/>
            <a:ext cx="2593109"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Picture Placeholder 7"/>
          <p:cNvSpPr>
            <a:spLocks noGrp="1"/>
          </p:cNvSpPr>
          <p:nvPr>
            <p:ph type="pic" sz="quarter" idx="18" hasCustomPrompt="1"/>
          </p:nvPr>
        </p:nvSpPr>
        <p:spPr>
          <a:xfrm>
            <a:off x="3286125" y="1199251"/>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3" name="Text Placeholder 3"/>
          <p:cNvSpPr>
            <a:spLocks noGrp="1"/>
          </p:cNvSpPr>
          <p:nvPr>
            <p:ph type="body" sz="half" idx="19"/>
          </p:nvPr>
        </p:nvSpPr>
        <p:spPr>
          <a:xfrm>
            <a:off x="3368388"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34" name="Text Placeholder 3"/>
          <p:cNvSpPr>
            <a:spLocks noGrp="1"/>
          </p:cNvSpPr>
          <p:nvPr>
            <p:ph type="body" sz="half" idx="20"/>
          </p:nvPr>
        </p:nvSpPr>
        <p:spPr>
          <a:xfrm>
            <a:off x="3365002" y="3621600"/>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5" name="Rectangle 34"/>
          <p:cNvSpPr/>
          <p:nvPr userDrawn="1"/>
        </p:nvSpPr>
        <p:spPr>
          <a:xfrm>
            <a:off x="6028171" y="3551825"/>
            <a:ext cx="2593109" cy="990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icture Placeholder 7"/>
          <p:cNvSpPr>
            <a:spLocks noGrp="1"/>
          </p:cNvSpPr>
          <p:nvPr>
            <p:ph type="pic" sz="quarter" idx="21" hasCustomPrompt="1"/>
          </p:nvPr>
        </p:nvSpPr>
        <p:spPr>
          <a:xfrm>
            <a:off x="6032662" y="1199251"/>
            <a:ext cx="2584126"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7" name="Text Placeholder 3"/>
          <p:cNvSpPr>
            <a:spLocks noGrp="1"/>
          </p:cNvSpPr>
          <p:nvPr>
            <p:ph type="body" sz="half" idx="22"/>
          </p:nvPr>
        </p:nvSpPr>
        <p:spPr>
          <a:xfrm>
            <a:off x="6114925" y="3827551"/>
            <a:ext cx="2419600"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111538" y="3621600"/>
            <a:ext cx="2426375"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93181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additive="base">
                                        <p:cTn id="4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additive="base">
                                        <p:cTn id="4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39">
                                            <p:txEl>
                                              <p:pRg st="0" end="0"/>
                                            </p:txEl>
                                          </p:spTgt>
                                        </p:tgtEl>
                                        <p:attrNameLst>
                                          <p:attrName>style.visibility</p:attrName>
                                        </p:attrNameLst>
                                      </p:cBhvr>
                                      <p:to>
                                        <p:strVal val="visible"/>
                                      </p:to>
                                    </p:set>
                                    <p:anim calcmode="lin" valueType="num">
                                      <p:cBhvr additive="base">
                                        <p:cTn id="6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 calcmode="lin" valueType="num">
                                      <p:cBhvr additive="base">
                                        <p:cTn id="6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0" grpId="0" animBg="1"/>
      <p:bldP spid="31" grpId="0" animBg="1"/>
      <p:bldP spid="3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animBg="1"/>
      <p:bldP spid="3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1" name="Rectangle 40"/>
          <p:cNvSpPr/>
          <p:nvPr userDrawn="1"/>
        </p:nvSpPr>
        <p:spPr>
          <a:xfrm>
            <a:off x="656864" y="3800475"/>
            <a:ext cx="4722068" cy="895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Picture Placeholder 7"/>
          <p:cNvSpPr>
            <a:spLocks noGrp="1"/>
          </p:cNvSpPr>
          <p:nvPr>
            <p:ph type="pic" sz="quarter" idx="24" hasCustomPrompt="1"/>
          </p:nvPr>
        </p:nvSpPr>
        <p:spPr>
          <a:xfrm>
            <a:off x="665045" y="1085852"/>
            <a:ext cx="4705709" cy="2705099"/>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5"/>
          </p:nvPr>
        </p:nvSpPr>
        <p:spPr>
          <a:xfrm>
            <a:off x="742938" y="4060729"/>
            <a:ext cx="4549923" cy="55983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2" name="Text Placeholder 3"/>
          <p:cNvSpPr>
            <a:spLocks noGrp="1"/>
          </p:cNvSpPr>
          <p:nvPr>
            <p:ph type="body" sz="half" idx="25"/>
          </p:nvPr>
        </p:nvSpPr>
        <p:spPr>
          <a:xfrm>
            <a:off x="736568" y="3854777"/>
            <a:ext cx="4562663"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3" name="Rectangle 52"/>
          <p:cNvSpPr/>
          <p:nvPr userDrawn="1"/>
        </p:nvSpPr>
        <p:spPr>
          <a:xfrm>
            <a:off x="5519379" y="2504876"/>
            <a:ext cx="295689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Picture Placeholder 7"/>
          <p:cNvSpPr>
            <a:spLocks noGrp="1"/>
          </p:cNvSpPr>
          <p:nvPr>
            <p:ph type="pic" sz="quarter" idx="10" hasCustomPrompt="1"/>
          </p:nvPr>
        </p:nvSpPr>
        <p:spPr>
          <a:xfrm>
            <a:off x="5524501" y="108585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5" name="Text Placeholder 3"/>
          <p:cNvSpPr>
            <a:spLocks noGrp="1"/>
          </p:cNvSpPr>
          <p:nvPr>
            <p:ph type="body" sz="half" idx="17"/>
          </p:nvPr>
        </p:nvSpPr>
        <p:spPr>
          <a:xfrm>
            <a:off x="5614442" y="2598986"/>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6" name="Rectangle 55"/>
          <p:cNvSpPr/>
          <p:nvPr userDrawn="1"/>
        </p:nvSpPr>
        <p:spPr>
          <a:xfrm>
            <a:off x="5519379" y="4314627"/>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Picture Placeholder 7"/>
          <p:cNvSpPr>
            <a:spLocks noGrp="1"/>
          </p:cNvSpPr>
          <p:nvPr>
            <p:ph type="pic" sz="quarter" idx="18" hasCustomPrompt="1"/>
          </p:nvPr>
        </p:nvSpPr>
        <p:spPr>
          <a:xfrm>
            <a:off x="5524501" y="2895602"/>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8" name="Text Placeholder 3"/>
          <p:cNvSpPr>
            <a:spLocks noGrp="1"/>
          </p:cNvSpPr>
          <p:nvPr>
            <p:ph type="body" sz="half" idx="19"/>
          </p:nvPr>
        </p:nvSpPr>
        <p:spPr>
          <a:xfrm>
            <a:off x="5614442" y="4408737"/>
            <a:ext cx="276677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42080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52">
                                            <p:txEl>
                                              <p:pRg st="0" end="0"/>
                                            </p:txEl>
                                          </p:spTgt>
                                        </p:tgtEl>
                                        <p:attrNameLst>
                                          <p:attrName>style.visibility</p:attrName>
                                        </p:attrNameLst>
                                      </p:cBhvr>
                                      <p:to>
                                        <p:strVal val="visible"/>
                                      </p:to>
                                    </p:set>
                                    <p:anim calcmode="lin" valueType="num">
                                      <p:cBhvr additive="base">
                                        <p:cTn id="24"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51">
                                            <p:txEl>
                                              <p:pRg st="0" end="0"/>
                                            </p:txEl>
                                          </p:spTgt>
                                        </p:tgtEl>
                                        <p:attrNameLst>
                                          <p:attrName>style.visibility</p:attrName>
                                        </p:attrNameLst>
                                      </p:cBhvr>
                                      <p:to>
                                        <p:strVal val="visible"/>
                                      </p:to>
                                    </p:set>
                                    <p:anim calcmode="lin" valueType="num">
                                      <p:cBhvr additive="base">
                                        <p:cTn id="29"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55">
                                            <p:txEl>
                                              <p:pRg st="0" end="0"/>
                                            </p:txEl>
                                          </p:spTgt>
                                        </p:tgtEl>
                                        <p:attrNameLst>
                                          <p:attrName>style.visibility</p:attrName>
                                        </p:attrNameLst>
                                      </p:cBhvr>
                                      <p:to>
                                        <p:strVal val="visible"/>
                                      </p:to>
                                    </p:set>
                                    <p:animEffect transition="in" filter="wipe(down)">
                                      <p:cBhvr>
                                        <p:cTn id="43" dur="500"/>
                                        <p:tgtEl>
                                          <p:spTgt spid="55">
                                            <p:txEl>
                                              <p:pRg st="0" end="0"/>
                                            </p:txEl>
                                          </p:spTgt>
                                        </p:tgtEl>
                                      </p:cBhvr>
                                    </p:animEffect>
                                  </p:childTnLst>
                                </p:cTn>
                              </p:par>
                            </p:childTnLst>
                          </p:cTn>
                        </p:par>
                        <p:par>
                          <p:cTn id="44" fill="hold">
                            <p:stCondLst>
                              <p:cond delay="3500"/>
                            </p:stCondLst>
                            <p:childTnLst>
                              <p:par>
                                <p:cTn id="45" presetID="2" presetClass="entr" presetSubtype="1" accel="50000" decel="5000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0-#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4" fill="hold" grpId="0" nodeType="afterEffect" nodePh="1">
                                  <p:stCondLst>
                                    <p:cond delay="0"/>
                                  </p:stCondLst>
                                  <p:endCondLst>
                                    <p:cond evt="begin" delay="0">
                                      <p:tn val="54"/>
                                    </p:cond>
                                  </p:endCondLst>
                                  <p:childTnLst>
                                    <p:set>
                                      <p:cBhvr>
                                        <p:cTn id="55" dur="1" fill="hold">
                                          <p:stCondLst>
                                            <p:cond delay="0"/>
                                          </p:stCondLst>
                                        </p:cTn>
                                        <p:tgtEl>
                                          <p:spTgt spid="58">
                                            <p:txEl>
                                              <p:pRg st="0" end="0"/>
                                            </p:txEl>
                                          </p:spTgt>
                                        </p:tgtEl>
                                        <p:attrNameLst>
                                          <p:attrName>style.visibility</p:attrName>
                                        </p:attrNameLst>
                                      </p:cBhvr>
                                      <p:to>
                                        <p:strVal val="visible"/>
                                      </p:to>
                                    </p:set>
                                    <p:animEffect transition="in" filter="wipe(down)">
                                      <p:cBhvr>
                                        <p:cTn id="56"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animBg="1"/>
      <p:bldP spid="43" grpId="0" animBg="1"/>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bldP spid="54" grpId="0" animBg="1"/>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animBg="1"/>
      <p:bldP spid="57" grpId="0" animBg="1"/>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2-Pics">
    <p:spTree>
      <p:nvGrpSpPr>
        <p:cNvPr id="1" name=""/>
        <p:cNvGrpSpPr/>
        <p:nvPr/>
      </p:nvGrpSpPr>
      <p:grpSpPr>
        <a:xfrm>
          <a:off x="0" y="0"/>
          <a:ext cx="0" cy="0"/>
          <a:chOff x="0" y="0"/>
          <a:chExt cx="0" cy="0"/>
        </a:xfrm>
      </p:grpSpPr>
      <p:sp>
        <p:nvSpPr>
          <p:cNvPr id="32" name="Rectangle 31"/>
          <p:cNvSpPr/>
          <p:nvPr userDrawn="1"/>
        </p:nvSpPr>
        <p:spPr>
          <a:xfrm>
            <a:off x="521025" y="3551825"/>
            <a:ext cx="1909977" cy="99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524333" y="1199251"/>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584923"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582428" y="3621600"/>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8" name="Rectangle 17"/>
          <p:cNvSpPr/>
          <p:nvPr userDrawn="1"/>
        </p:nvSpPr>
        <p:spPr>
          <a:xfrm>
            <a:off x="2585824" y="3551825"/>
            <a:ext cx="1909977"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icture Placeholder 7"/>
          <p:cNvSpPr>
            <a:spLocks noGrp="1"/>
          </p:cNvSpPr>
          <p:nvPr>
            <p:ph type="pic" sz="quarter" idx="18" hasCustomPrompt="1"/>
          </p:nvPr>
        </p:nvSpPr>
        <p:spPr>
          <a:xfrm>
            <a:off x="2589132" y="1199251"/>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0" name="Text Placeholder 3"/>
          <p:cNvSpPr>
            <a:spLocks noGrp="1"/>
          </p:cNvSpPr>
          <p:nvPr>
            <p:ph type="body" sz="half" idx="19"/>
          </p:nvPr>
        </p:nvSpPr>
        <p:spPr>
          <a:xfrm>
            <a:off x="26497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1" name="Text Placeholder 3"/>
          <p:cNvSpPr>
            <a:spLocks noGrp="1"/>
          </p:cNvSpPr>
          <p:nvPr>
            <p:ph type="body" sz="half" idx="20"/>
          </p:nvPr>
        </p:nvSpPr>
        <p:spPr>
          <a:xfrm>
            <a:off x="2647227" y="3621600"/>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2" name="Rectangle 21"/>
          <p:cNvSpPr/>
          <p:nvPr userDrawn="1"/>
        </p:nvSpPr>
        <p:spPr>
          <a:xfrm>
            <a:off x="4643224" y="3551825"/>
            <a:ext cx="1909977" cy="990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Picture Placeholder 7"/>
          <p:cNvSpPr>
            <a:spLocks noGrp="1"/>
          </p:cNvSpPr>
          <p:nvPr>
            <p:ph type="pic" sz="quarter" idx="21" hasCustomPrompt="1"/>
          </p:nvPr>
        </p:nvSpPr>
        <p:spPr>
          <a:xfrm>
            <a:off x="4646532" y="1199251"/>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2"/>
          </p:nvPr>
        </p:nvSpPr>
        <p:spPr>
          <a:xfrm>
            <a:off x="47071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5" name="Text Placeholder 3"/>
          <p:cNvSpPr>
            <a:spLocks noGrp="1"/>
          </p:cNvSpPr>
          <p:nvPr>
            <p:ph type="body" sz="half" idx="23"/>
          </p:nvPr>
        </p:nvSpPr>
        <p:spPr>
          <a:xfrm>
            <a:off x="4704627" y="3621600"/>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6" name="Rectangle 25"/>
          <p:cNvSpPr/>
          <p:nvPr userDrawn="1"/>
        </p:nvSpPr>
        <p:spPr>
          <a:xfrm>
            <a:off x="6700624" y="3551825"/>
            <a:ext cx="1909977" cy="99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4" hasCustomPrompt="1"/>
          </p:nvPr>
        </p:nvSpPr>
        <p:spPr>
          <a:xfrm>
            <a:off x="6703932" y="1199251"/>
            <a:ext cx="1903361" cy="2347511"/>
          </a:xfrm>
          <a:prstGeom prst="rect">
            <a:avLst/>
          </a:prstGeom>
          <a:solidFill>
            <a:schemeClr val="bg1">
              <a:lumMod val="85000"/>
            </a:schemeClr>
          </a:solidFill>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5"/>
          </p:nvPr>
        </p:nvSpPr>
        <p:spPr>
          <a:xfrm>
            <a:off x="6764522" y="3827551"/>
            <a:ext cx="1782178" cy="635096"/>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29" name="Text Placeholder 3"/>
          <p:cNvSpPr>
            <a:spLocks noGrp="1"/>
          </p:cNvSpPr>
          <p:nvPr>
            <p:ph type="body" sz="half" idx="26"/>
          </p:nvPr>
        </p:nvSpPr>
        <p:spPr>
          <a:xfrm>
            <a:off x="6762027" y="3621600"/>
            <a:ext cx="178716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211846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20">
                                            <p:txEl>
                                              <p:pRg st="0" end="0"/>
                                            </p:txEl>
                                          </p:spTgt>
                                        </p:tgtEl>
                                        <p:attrNameLst>
                                          <p:attrName>style.visibility</p:attrName>
                                        </p:attrNameLst>
                                      </p:cBhvr>
                                      <p:to>
                                        <p:strVal val="visible"/>
                                      </p:to>
                                    </p:set>
                                    <p:anim calcmode="lin" valueType="num">
                                      <p:cBhvr additive="base">
                                        <p:cTn id="4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1" accel="50000" decel="5000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0-#ppt_h/2"/>
                                          </p:val>
                                        </p:tav>
                                        <p:tav tm="100000">
                                          <p:val>
                                            <p:strVal val="#ppt_y"/>
                                          </p:val>
                                        </p:tav>
                                      </p:tavLst>
                                    </p:anim>
                                  </p:childTnLst>
                                </p:cTn>
                              </p:par>
                              <p:par>
                                <p:cTn id="55" presetID="2" presetClass="entr" presetSubtype="4" accel="50000" decel="5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4" accel="50000" decel="50000" fill="hold" grpId="0" nodeType="afterEffect" nodePh="1">
                                  <p:stCondLst>
                                    <p:cond delay="0"/>
                                  </p:stCondLst>
                                  <p:endCondLst>
                                    <p:cond evt="begin" delay="0">
                                      <p:tn val="60"/>
                                    </p:cond>
                                  </p:endCondLst>
                                  <p:childTnLst>
                                    <p:set>
                                      <p:cBhvr>
                                        <p:cTn id="61" dur="1" fill="hold">
                                          <p:stCondLst>
                                            <p:cond delay="0"/>
                                          </p:stCondLst>
                                        </p:cTn>
                                        <p:tgtEl>
                                          <p:spTgt spid="25">
                                            <p:txEl>
                                              <p:pRg st="0" end="0"/>
                                            </p:txEl>
                                          </p:spTgt>
                                        </p:tgtEl>
                                        <p:attrNameLst>
                                          <p:attrName>style.visibility</p:attrName>
                                        </p:attrNameLst>
                                      </p:cBhvr>
                                      <p:to>
                                        <p:strVal val="visible"/>
                                      </p:to>
                                    </p:set>
                                    <p:anim calcmode="lin" valueType="num">
                                      <p:cBhvr additive="base">
                                        <p:cTn id="6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2" presetClass="entr" presetSubtype="4" accel="50000" decel="50000" fill="hold" grpId="0" nodeType="afterEffect" nodePh="1">
                                  <p:stCondLst>
                                    <p:cond delay="0"/>
                                  </p:stCondLst>
                                  <p:endCondLst>
                                    <p:cond evt="begin" delay="0">
                                      <p:tn val="65"/>
                                    </p:cond>
                                  </p:endCondLst>
                                  <p:childTnLst>
                                    <p:set>
                                      <p:cBhvr>
                                        <p:cTn id="66" dur="1" fill="hold">
                                          <p:stCondLst>
                                            <p:cond delay="0"/>
                                          </p:stCondLst>
                                        </p:cTn>
                                        <p:tgtEl>
                                          <p:spTgt spid="24">
                                            <p:txEl>
                                              <p:pRg st="0" end="0"/>
                                            </p:txEl>
                                          </p:spTgt>
                                        </p:tgtEl>
                                        <p:attrNameLst>
                                          <p:attrName>style.visibility</p:attrName>
                                        </p:attrNameLst>
                                      </p:cBhvr>
                                      <p:to>
                                        <p:strVal val="visible"/>
                                      </p:to>
                                    </p:set>
                                    <p:anim calcmode="lin" valueType="num">
                                      <p:cBhvr additive="base">
                                        <p:cTn id="6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5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0-#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par>
                          <p:cTn id="78" fill="hold">
                            <p:stCondLst>
                              <p:cond delay="6000"/>
                            </p:stCondLst>
                            <p:childTnLst>
                              <p:par>
                                <p:cTn id="79" presetID="2" presetClass="entr" presetSubtype="4" accel="50000" decel="50000" fill="hold" grpId="0" nodeType="afterEffect" nodePh="1">
                                  <p:stCondLst>
                                    <p:cond delay="0"/>
                                  </p:stCondLst>
                                  <p:endCondLst>
                                    <p:cond evt="begin" delay="0">
                                      <p:tn val="79"/>
                                    </p:cond>
                                  </p:endCondLst>
                                  <p:childTnLst>
                                    <p:set>
                                      <p:cBhvr>
                                        <p:cTn id="80" dur="1" fill="hold">
                                          <p:stCondLst>
                                            <p:cond delay="0"/>
                                          </p:stCondLst>
                                        </p:cTn>
                                        <p:tgtEl>
                                          <p:spTgt spid="29">
                                            <p:txEl>
                                              <p:pRg st="0" end="0"/>
                                            </p:txEl>
                                          </p:spTgt>
                                        </p:tgtEl>
                                        <p:attrNameLst>
                                          <p:attrName>style.visibility</p:attrName>
                                        </p:attrNameLst>
                                      </p:cBhvr>
                                      <p:to>
                                        <p:strVal val="visible"/>
                                      </p:to>
                                    </p:set>
                                    <p:anim calcmode="lin" valueType="num">
                                      <p:cBhvr additive="base">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83" fill="hold">
                            <p:stCondLst>
                              <p:cond delay="6500"/>
                            </p:stCondLst>
                            <p:childTnLst>
                              <p:par>
                                <p:cTn id="84" presetID="2" presetClass="entr" presetSubtype="4" accel="50000" decel="50000" fill="hold" grpId="0" nodeType="afterEffect" nodePh="1">
                                  <p:stCondLst>
                                    <p:cond delay="0"/>
                                  </p:stCondLst>
                                  <p:endCondLst>
                                    <p:cond evt="begin" delay="0">
                                      <p:tn val="84"/>
                                    </p:cond>
                                  </p:endCondLst>
                                  <p:childTnLst>
                                    <p:set>
                                      <p:cBhvr>
                                        <p:cTn id="85" dur="1" fill="hold">
                                          <p:stCondLst>
                                            <p:cond delay="0"/>
                                          </p:stCondLst>
                                        </p:cTn>
                                        <p:tgtEl>
                                          <p:spTgt spid="28">
                                            <p:txEl>
                                              <p:pRg st="0" end="0"/>
                                            </p:txEl>
                                          </p:spTgt>
                                        </p:tgtEl>
                                        <p:attrNameLst>
                                          <p:attrName>style.visibility</p:attrName>
                                        </p:attrNameLst>
                                      </p:cBhvr>
                                      <p:to>
                                        <p:strVal val="visible"/>
                                      </p:to>
                                    </p:set>
                                    <p:anim calcmode="lin" valueType="num">
                                      <p:cBhvr additive="base">
                                        <p:cTn id="8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bldP spid="2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3" name="Rectangle 32"/>
          <p:cNvSpPr/>
          <p:nvPr userDrawn="1"/>
        </p:nvSpPr>
        <p:spPr>
          <a:xfrm>
            <a:off x="531281" y="2466777"/>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534669"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621365"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9" name="Rectangle 28"/>
          <p:cNvSpPr/>
          <p:nvPr userDrawn="1"/>
        </p:nvSpPr>
        <p:spPr>
          <a:xfrm>
            <a:off x="2561125" y="2466777"/>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34" hasCustomPrompt="1"/>
          </p:nvPr>
        </p:nvSpPr>
        <p:spPr>
          <a:xfrm>
            <a:off x="2564513"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265120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0" name="Rectangle 39"/>
          <p:cNvSpPr/>
          <p:nvPr userDrawn="1"/>
        </p:nvSpPr>
        <p:spPr>
          <a:xfrm>
            <a:off x="4598475" y="2466777"/>
            <a:ext cx="195499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8" hasCustomPrompt="1"/>
          </p:nvPr>
        </p:nvSpPr>
        <p:spPr>
          <a:xfrm>
            <a:off x="4601862"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468855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2" name="Rectangle 51"/>
          <p:cNvSpPr/>
          <p:nvPr userDrawn="1"/>
        </p:nvSpPr>
        <p:spPr>
          <a:xfrm>
            <a:off x="6617375" y="2466777"/>
            <a:ext cx="195499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42" hasCustomPrompt="1"/>
          </p:nvPr>
        </p:nvSpPr>
        <p:spPr>
          <a:xfrm>
            <a:off x="6620762"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670745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8" name="Picture Placeholder 7"/>
          <p:cNvSpPr>
            <a:spLocks noGrp="1"/>
          </p:cNvSpPr>
          <p:nvPr>
            <p:ph type="pic" sz="quarter" idx="32" hasCustomPrompt="1"/>
          </p:nvPr>
        </p:nvSpPr>
        <p:spPr>
          <a:xfrm>
            <a:off x="534668" y="2952750"/>
            <a:ext cx="8075932" cy="1619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7771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lide(fromBottom)">
                                      <p:cBhvr>
                                        <p:cTn id="33" dur="500"/>
                                        <p:tgtEl>
                                          <p:spTgt spid="2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down)">
                                      <p:cBhvr>
                                        <p:cTn id="37" dur="500"/>
                                        <p:tgtEl>
                                          <p:spTgt spid="3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slide(fromBottom)">
                                      <p:cBhvr>
                                        <p:cTn id="46" dur="500"/>
                                        <p:tgtEl>
                                          <p:spTgt spid="40"/>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wipe(down)">
                                      <p:cBhvr>
                                        <p:cTn id="50" dur="500"/>
                                        <p:tgtEl>
                                          <p:spTgt spid="42">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slide(fromBottom)">
                                      <p:cBhvr>
                                        <p:cTn id="59" dur="500"/>
                                        <p:tgtEl>
                                          <p:spTgt spid="52"/>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54">
                                            <p:txEl>
                                              <p:pRg st="0" end="0"/>
                                            </p:txEl>
                                          </p:spTgt>
                                        </p:tgtEl>
                                        <p:attrNameLst>
                                          <p:attrName>style.visibility</p:attrName>
                                        </p:attrNameLst>
                                      </p:cBhvr>
                                      <p:to>
                                        <p:strVal val="visible"/>
                                      </p:to>
                                    </p:set>
                                    <p:animEffect transition="in" filter="wipe(down)">
                                      <p:cBhvr>
                                        <p:cTn id="63" dur="500"/>
                                        <p:tgtEl>
                                          <p:spTgt spid="54">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2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2-Pics">
    <p:spTree>
      <p:nvGrpSpPr>
        <p:cNvPr id="1" name=""/>
        <p:cNvGrpSpPr/>
        <p:nvPr/>
      </p:nvGrpSpPr>
      <p:grpSpPr>
        <a:xfrm>
          <a:off x="0" y="0"/>
          <a:ext cx="0" cy="0"/>
          <a:chOff x="0" y="0"/>
          <a:chExt cx="0" cy="0"/>
        </a:xfrm>
      </p:grpSpPr>
      <p:sp>
        <p:nvSpPr>
          <p:cNvPr id="32" name="Rectangle 31"/>
          <p:cNvSpPr/>
          <p:nvPr userDrawn="1"/>
        </p:nvSpPr>
        <p:spPr>
          <a:xfrm>
            <a:off x="472822" y="2504876"/>
            <a:ext cx="2956897"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10" hasCustomPrompt="1"/>
          </p:nvPr>
        </p:nvSpPr>
        <p:spPr>
          <a:xfrm>
            <a:off x="477944" y="108585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7"/>
          </p:nvPr>
        </p:nvSpPr>
        <p:spPr>
          <a:xfrm>
            <a:off x="567885" y="2598986"/>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2" name="Rectangle 11"/>
          <p:cNvSpPr/>
          <p:nvPr userDrawn="1"/>
        </p:nvSpPr>
        <p:spPr>
          <a:xfrm>
            <a:off x="472822" y="4314627"/>
            <a:ext cx="2956897"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Picture Placeholder 7"/>
          <p:cNvSpPr>
            <a:spLocks noGrp="1"/>
          </p:cNvSpPr>
          <p:nvPr>
            <p:ph type="pic" sz="quarter" idx="18" hasCustomPrompt="1"/>
          </p:nvPr>
        </p:nvSpPr>
        <p:spPr>
          <a:xfrm>
            <a:off x="477944" y="2895602"/>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9"/>
          </p:nvPr>
        </p:nvSpPr>
        <p:spPr>
          <a:xfrm>
            <a:off x="567885" y="4408737"/>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5" name="Rectangle 14"/>
          <p:cNvSpPr/>
          <p:nvPr userDrawn="1"/>
        </p:nvSpPr>
        <p:spPr>
          <a:xfrm>
            <a:off x="3453429" y="2504876"/>
            <a:ext cx="2956897"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Picture Placeholder 7"/>
          <p:cNvSpPr>
            <a:spLocks noGrp="1"/>
          </p:cNvSpPr>
          <p:nvPr>
            <p:ph type="pic" sz="quarter" idx="20" hasCustomPrompt="1"/>
          </p:nvPr>
        </p:nvSpPr>
        <p:spPr>
          <a:xfrm>
            <a:off x="3458551" y="1085851"/>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19" name="Text Placeholder 3"/>
          <p:cNvSpPr>
            <a:spLocks noGrp="1"/>
          </p:cNvSpPr>
          <p:nvPr>
            <p:ph type="body" sz="half" idx="21"/>
          </p:nvPr>
        </p:nvSpPr>
        <p:spPr>
          <a:xfrm>
            <a:off x="3548492" y="2598986"/>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0" name="Rectangle 19"/>
          <p:cNvSpPr/>
          <p:nvPr userDrawn="1"/>
        </p:nvSpPr>
        <p:spPr>
          <a:xfrm>
            <a:off x="3453429" y="4314627"/>
            <a:ext cx="2956897"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Picture Placeholder 7"/>
          <p:cNvSpPr>
            <a:spLocks noGrp="1"/>
          </p:cNvSpPr>
          <p:nvPr>
            <p:ph type="pic" sz="quarter" idx="22" hasCustomPrompt="1"/>
          </p:nvPr>
        </p:nvSpPr>
        <p:spPr>
          <a:xfrm>
            <a:off x="3458551" y="2895602"/>
            <a:ext cx="2946653"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2" name="Text Placeholder 3"/>
          <p:cNvSpPr>
            <a:spLocks noGrp="1"/>
          </p:cNvSpPr>
          <p:nvPr>
            <p:ph type="body" sz="half" idx="23"/>
          </p:nvPr>
        </p:nvSpPr>
        <p:spPr>
          <a:xfrm>
            <a:off x="3548492" y="4408737"/>
            <a:ext cx="2766771"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3" name="Rectangle 22"/>
          <p:cNvSpPr/>
          <p:nvPr userDrawn="1"/>
        </p:nvSpPr>
        <p:spPr>
          <a:xfrm>
            <a:off x="6438181" y="4314627"/>
            <a:ext cx="2256435"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Picture Placeholder 7"/>
          <p:cNvSpPr>
            <a:spLocks noGrp="1"/>
          </p:cNvSpPr>
          <p:nvPr>
            <p:ph type="pic" sz="quarter" idx="24" hasCustomPrompt="1"/>
          </p:nvPr>
        </p:nvSpPr>
        <p:spPr>
          <a:xfrm>
            <a:off x="6438184" y="1085851"/>
            <a:ext cx="2248618" cy="322371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6510724" y="4408737"/>
            <a:ext cx="2111348"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501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Effect transition="in" filter="wipe(down)">
                                      <p:cBhvr>
                                        <p:cTn id="24" dur="500"/>
                                        <p:tgtEl>
                                          <p:spTgt spid="42">
                                            <p:txEl>
                                              <p:pRg st="0" end="0"/>
                                            </p:txEl>
                                          </p:spTgt>
                                        </p:tgtEl>
                                      </p:cBhvr>
                                    </p:animEffect>
                                  </p:childTnLst>
                                </p:cTn>
                              </p:par>
                            </p:childTnLst>
                          </p:cTn>
                        </p:par>
                        <p:par>
                          <p:cTn id="25" fill="hold">
                            <p:stCondLst>
                              <p:cond delay="2000"/>
                            </p:stCondLst>
                            <p:childTnLst>
                              <p:par>
                                <p:cTn id="26" presetID="2" presetClass="entr" presetSubtype="1" accel="50000" decel="5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4"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wipe(down)">
                                      <p:cBhvr>
                                        <p:cTn id="50" dur="500"/>
                                        <p:tgtEl>
                                          <p:spTgt spid="19">
                                            <p:txEl>
                                              <p:pRg st="0" end="0"/>
                                            </p:txEl>
                                          </p:spTgt>
                                        </p:tgtEl>
                                      </p:cBhvr>
                                    </p:animEffect>
                                  </p:childTnLst>
                                </p:cTn>
                              </p:par>
                            </p:childTnLst>
                          </p:cTn>
                        </p:par>
                        <p:par>
                          <p:cTn id="51" fill="hold">
                            <p:stCondLst>
                              <p:cond delay="4000"/>
                            </p:stCondLst>
                            <p:childTnLst>
                              <p:par>
                                <p:cTn id="52" presetID="2" presetClass="entr" presetSubtype="1" accel="50000" decel="5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0-#ppt_h/2"/>
                                          </p:val>
                                        </p:tav>
                                        <p:tav tm="100000">
                                          <p:val>
                                            <p:strVal val="#ppt_y"/>
                                          </p:val>
                                        </p:tav>
                                      </p:tavLst>
                                    </p:anim>
                                  </p:childTnLst>
                                </p:cTn>
                              </p:par>
                              <p:par>
                                <p:cTn id="56" presetID="2" presetClass="entr" presetSubtype="4" accel="50000" decel="50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wipe(down)">
                                      <p:cBhvr>
                                        <p:cTn id="63" dur="500"/>
                                        <p:tgtEl>
                                          <p:spTgt spid="22">
                                            <p:txEl>
                                              <p:pRg st="0" end="0"/>
                                            </p:txEl>
                                          </p:spTgt>
                                        </p:tgtEl>
                                      </p:cBhvr>
                                    </p:animEffect>
                                  </p:childTnLst>
                                </p:cTn>
                              </p:par>
                            </p:childTnLst>
                          </p:cTn>
                        </p:par>
                        <p:par>
                          <p:cTn id="64" fill="hold">
                            <p:stCondLst>
                              <p:cond delay="5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down)">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animBg="1"/>
      <p:bldP spid="13" grpId="0" animBg="1"/>
      <p:bldP spid="1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down)">
                      <p:cBhvr>
                        <p:cTn dur="500"/>
                        <p:tgtEl>
                          <p:spTgt spid="14"/>
                        </p:tgtEl>
                      </p:cBhvr>
                    </p:animEffect>
                  </p:childTnLst>
                </p:cTn>
              </p:par>
            </p:tnLst>
          </p:tmpl>
        </p:tmplLst>
      </p:bldP>
      <p:bldP spid="15" grpId="0" animBg="1"/>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animBg="1"/>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23" name="Rectangle 22"/>
          <p:cNvSpPr/>
          <p:nvPr userDrawn="1"/>
        </p:nvSpPr>
        <p:spPr>
          <a:xfrm>
            <a:off x="2625726" y="4178102"/>
            <a:ext cx="1968971"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Picture Placeholder 7"/>
          <p:cNvSpPr>
            <a:spLocks noGrp="1"/>
          </p:cNvSpPr>
          <p:nvPr>
            <p:ph type="pic" sz="quarter" idx="24" hasCustomPrompt="1"/>
          </p:nvPr>
        </p:nvSpPr>
        <p:spPr>
          <a:xfrm>
            <a:off x="2625727"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2689026"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6" name="Rectangle 25"/>
          <p:cNvSpPr/>
          <p:nvPr userDrawn="1"/>
        </p:nvSpPr>
        <p:spPr>
          <a:xfrm>
            <a:off x="4683126" y="4178102"/>
            <a:ext cx="1968971"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icture Placeholder 7"/>
          <p:cNvSpPr>
            <a:spLocks noGrp="1"/>
          </p:cNvSpPr>
          <p:nvPr>
            <p:ph type="pic" sz="quarter" idx="26" hasCustomPrompt="1"/>
          </p:nvPr>
        </p:nvSpPr>
        <p:spPr>
          <a:xfrm>
            <a:off x="4683127"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4746426"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9" name="Rectangle 28"/>
          <p:cNvSpPr/>
          <p:nvPr userDrawn="1"/>
        </p:nvSpPr>
        <p:spPr>
          <a:xfrm>
            <a:off x="6721474" y="4178102"/>
            <a:ext cx="1968971"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Picture Placeholder 7"/>
          <p:cNvSpPr>
            <a:spLocks noGrp="1"/>
          </p:cNvSpPr>
          <p:nvPr>
            <p:ph type="pic" sz="quarter" idx="28" hasCustomPrompt="1"/>
          </p:nvPr>
        </p:nvSpPr>
        <p:spPr>
          <a:xfrm>
            <a:off x="6721475" y="1339850"/>
            <a:ext cx="1962150" cy="2833188"/>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9"/>
          </p:nvPr>
        </p:nvSpPr>
        <p:spPr>
          <a:xfrm>
            <a:off x="6784774" y="4272212"/>
            <a:ext cx="184236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3" name="Text Placeholder 3"/>
          <p:cNvSpPr>
            <a:spLocks noGrp="1"/>
          </p:cNvSpPr>
          <p:nvPr>
            <p:ph type="body" sz="half" idx="15"/>
          </p:nvPr>
        </p:nvSpPr>
        <p:spPr>
          <a:xfrm>
            <a:off x="440785" y="1637063"/>
            <a:ext cx="1975932" cy="2922237"/>
          </a:xfrm>
          <a:prstGeom prst="rect">
            <a:avLst/>
          </a:prstGeom>
        </p:spPr>
        <p:txBody>
          <a:bodyPr wrap="square" lIns="0" tIns="0" rIns="0" bIns="0" anchor="t">
            <a:noAutofit/>
          </a:bodyPr>
          <a:lstStyle>
            <a:lvl1pPr marL="0" indent="0" algn="just">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
        <p:nvSpPr>
          <p:cNvPr id="34" name="Text Placeholder 3"/>
          <p:cNvSpPr>
            <a:spLocks noGrp="1"/>
          </p:cNvSpPr>
          <p:nvPr>
            <p:ph type="body" sz="half" idx="17"/>
          </p:nvPr>
        </p:nvSpPr>
        <p:spPr>
          <a:xfrm>
            <a:off x="438019" y="1351133"/>
            <a:ext cx="1981464" cy="192780"/>
          </a:xfrm>
          <a:prstGeom prst="rect">
            <a:avLst/>
          </a:prstGeom>
        </p:spPr>
        <p:txBody>
          <a:bodyPr wrap="none" lIns="0" tIns="0" rIns="0" bIns="0" anchor="ctr">
            <a:noAutofit/>
          </a:bodyPr>
          <a:lstStyle>
            <a:lvl1pPr marL="0" indent="0" algn="l">
              <a:buNone/>
              <a:defRPr sz="16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63430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par>
                          <p:cTn id="20" fill="hold">
                            <p:stCondLst>
                              <p:cond delay="2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1" accel="50000"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par>
                          <p:cTn id="33" fill="hold">
                            <p:stCondLst>
                              <p:cond delay="30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1" accel="50000" decel="5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down)">
                                      <p:cBhvr>
                                        <p:cTn id="45" dur="500"/>
                                        <p:tgtEl>
                                          <p:spTgt spid="28">
                                            <p:txEl>
                                              <p:pRg st="0" end="0"/>
                                            </p:txEl>
                                          </p:spTgt>
                                        </p:tgtEl>
                                      </p:cBhvr>
                                    </p:animEffect>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down)">
                                      <p:cBhvr>
                                        <p:cTn id="5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26" name="Rectangle 25"/>
          <p:cNvSpPr/>
          <p:nvPr userDrawn="1"/>
        </p:nvSpPr>
        <p:spPr>
          <a:xfrm>
            <a:off x="390323" y="4295577"/>
            <a:ext cx="35112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390325" y="1066801"/>
            <a:ext cx="3505200" cy="322371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503405" y="4389687"/>
            <a:ext cx="3291220"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9" name="Rectangle 28"/>
          <p:cNvSpPr/>
          <p:nvPr userDrawn="1"/>
        </p:nvSpPr>
        <p:spPr>
          <a:xfrm>
            <a:off x="3938504" y="2485826"/>
            <a:ext cx="4874125"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10" hasCustomPrompt="1"/>
          </p:nvPr>
        </p:nvSpPr>
        <p:spPr>
          <a:xfrm>
            <a:off x="3943624" y="1066800"/>
            <a:ext cx="4857239"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17"/>
          </p:nvPr>
        </p:nvSpPr>
        <p:spPr>
          <a:xfrm>
            <a:off x="4180150" y="2579936"/>
            <a:ext cx="4390830"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3" name="Rectangle 32"/>
          <p:cNvSpPr/>
          <p:nvPr userDrawn="1"/>
        </p:nvSpPr>
        <p:spPr>
          <a:xfrm>
            <a:off x="3933741" y="4295577"/>
            <a:ext cx="160528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3938863"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4007711"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6" name="Rectangle 45"/>
          <p:cNvSpPr/>
          <p:nvPr userDrawn="1"/>
        </p:nvSpPr>
        <p:spPr>
          <a:xfrm>
            <a:off x="5567602" y="4295577"/>
            <a:ext cx="160528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Picture Placeholder 7"/>
          <p:cNvSpPr>
            <a:spLocks noGrp="1"/>
          </p:cNvSpPr>
          <p:nvPr>
            <p:ph type="pic" sz="quarter" idx="28" hasCustomPrompt="1"/>
          </p:nvPr>
        </p:nvSpPr>
        <p:spPr>
          <a:xfrm>
            <a:off x="5572724"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5641572"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9" name="Rectangle 48"/>
          <p:cNvSpPr/>
          <p:nvPr userDrawn="1"/>
        </p:nvSpPr>
        <p:spPr>
          <a:xfrm>
            <a:off x="7195578" y="4295577"/>
            <a:ext cx="160528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Picture Placeholder 7"/>
          <p:cNvSpPr>
            <a:spLocks noGrp="1"/>
          </p:cNvSpPr>
          <p:nvPr>
            <p:ph type="pic" sz="quarter" idx="30" hasCustomPrompt="1"/>
          </p:nvPr>
        </p:nvSpPr>
        <p:spPr>
          <a:xfrm>
            <a:off x="7200700" y="2876551"/>
            <a:ext cx="1599724" cy="141396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7269547" y="4389687"/>
            <a:ext cx="1457349" cy="192780"/>
          </a:xfrm>
          <a:prstGeom prst="rect">
            <a:avLst/>
          </a:prstGeom>
        </p:spPr>
        <p:txBody>
          <a:bodyPr wrap="none" lIns="0" tIns="0" rIns="0" bIns="0" anchor="ctr">
            <a:noAutofit/>
          </a:bodyPr>
          <a:lstStyle>
            <a:lvl1pPr marL="0" indent="0" algn="ctr">
              <a:buNone/>
              <a:defRPr sz="14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112030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wipe(down)">
                                      <p:cBhvr>
                                        <p:cTn id="35" dur="500"/>
                                        <p:tgtEl>
                                          <p:spTgt spid="31">
                                            <p:txEl>
                                              <p:pRg st="0" end="0"/>
                                            </p:txEl>
                                          </p:spTgt>
                                        </p:tgtEl>
                                      </p:cBhvr>
                                    </p:animEffect>
                                  </p:childTnLst>
                                </p:cTn>
                              </p:par>
                            </p:childTnLst>
                          </p:cTn>
                        </p:par>
                        <p:par>
                          <p:cTn id="36" fill="hold">
                            <p:stCondLst>
                              <p:cond delay="3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slide(fromBottom)">
                                      <p:cBhvr>
                                        <p:cTn id="44" dur="500"/>
                                        <p:tgtEl>
                                          <p:spTgt spid="33"/>
                                        </p:tgtEl>
                                      </p:cBhvr>
                                    </p:animEffect>
                                  </p:childTnLst>
                                </p:cTn>
                              </p:par>
                            </p:childTnLst>
                          </p:cTn>
                        </p:par>
                        <p:par>
                          <p:cTn id="45" fill="hold">
                            <p:stCondLst>
                              <p:cond delay="40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35">
                                            <p:txEl>
                                              <p:pRg st="0" end="0"/>
                                            </p:txEl>
                                          </p:spTgt>
                                        </p:tgtEl>
                                        <p:attrNameLst>
                                          <p:attrName>style.visibility</p:attrName>
                                        </p:attrNameLst>
                                      </p:cBhvr>
                                      <p:to>
                                        <p:strVal val="visible"/>
                                      </p:to>
                                    </p:set>
                                    <p:animEffect transition="in" filter="wipe(down)">
                                      <p:cBhvr>
                                        <p:cTn id="48" dur="500"/>
                                        <p:tgtEl>
                                          <p:spTgt spid="35">
                                            <p:txEl>
                                              <p:pRg st="0" end="0"/>
                                            </p:txEl>
                                          </p:spTgt>
                                        </p:tgtEl>
                                      </p:cBhvr>
                                    </p:animEffect>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slide(fromBottom)">
                                      <p:cBhvr>
                                        <p:cTn id="57" dur="500"/>
                                        <p:tgtEl>
                                          <p:spTgt spid="46"/>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wipe(down)">
                                      <p:cBhvr>
                                        <p:cTn id="61" dur="500"/>
                                        <p:tgtEl>
                                          <p:spTgt spid="48">
                                            <p:txEl>
                                              <p:pRg st="0" end="0"/>
                                            </p:txEl>
                                          </p:spTgt>
                                        </p:tgtEl>
                                      </p:cBhvr>
                                    </p:animEffect>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1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lide(fromBottom)">
                                      <p:cBhvr>
                                        <p:cTn id="70" dur="500"/>
                                        <p:tgtEl>
                                          <p:spTgt spid="49"/>
                                        </p:tgtEl>
                                      </p:cBhvr>
                                    </p:animEffect>
                                  </p:childTnLst>
                                </p:cTn>
                              </p:par>
                            </p:childTnLst>
                          </p:cTn>
                        </p:par>
                        <p:par>
                          <p:cTn id="71" fill="hold">
                            <p:stCondLst>
                              <p:cond delay="7000"/>
                            </p:stCondLst>
                            <p:childTnLst>
                              <p:par>
                                <p:cTn id="72" presetID="22" presetClass="entr" presetSubtype="4" fill="hold" grpId="0" nodeType="afterEffect" nodePh="1">
                                  <p:stCondLst>
                                    <p:cond delay="0"/>
                                  </p:stCondLst>
                                  <p:endCondLst>
                                    <p:cond evt="begin" delay="0">
                                      <p:tn val="72"/>
                                    </p:cond>
                                  </p:endCondLst>
                                  <p:childTnLst>
                                    <p:set>
                                      <p:cBhvr>
                                        <p:cTn id="73" dur="1" fill="hold">
                                          <p:stCondLst>
                                            <p:cond delay="0"/>
                                          </p:stCondLst>
                                        </p:cTn>
                                        <p:tgtEl>
                                          <p:spTgt spid="51">
                                            <p:txEl>
                                              <p:pRg st="0" end="0"/>
                                            </p:txEl>
                                          </p:spTgt>
                                        </p:tgtEl>
                                        <p:attrNameLst>
                                          <p:attrName>style.visibility</p:attrName>
                                        </p:attrNameLst>
                                      </p:cBhvr>
                                      <p:to>
                                        <p:strVal val="visible"/>
                                      </p:to>
                                    </p:set>
                                    <p:animEffect transition="in" filter="wipe(down)">
                                      <p:cBhvr>
                                        <p:cTn id="74"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26" name="Rectangle 25"/>
          <p:cNvSpPr/>
          <p:nvPr userDrawn="1"/>
        </p:nvSpPr>
        <p:spPr>
          <a:xfrm>
            <a:off x="661787" y="2362200"/>
            <a:ext cx="233858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664168"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737306"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5" name="Rectangle 24"/>
          <p:cNvSpPr/>
          <p:nvPr userDrawn="1"/>
        </p:nvSpPr>
        <p:spPr>
          <a:xfrm>
            <a:off x="3414512" y="2362200"/>
            <a:ext cx="233858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Picture Placeholder 7"/>
          <p:cNvSpPr>
            <a:spLocks noGrp="1"/>
          </p:cNvSpPr>
          <p:nvPr>
            <p:ph type="pic" sz="quarter" idx="28" hasCustomPrompt="1"/>
          </p:nvPr>
        </p:nvSpPr>
        <p:spPr>
          <a:xfrm>
            <a:off x="3416893"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29"/>
          </p:nvPr>
        </p:nvSpPr>
        <p:spPr>
          <a:xfrm>
            <a:off x="3490031"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7" name="Rectangle 36"/>
          <p:cNvSpPr/>
          <p:nvPr userDrawn="1"/>
        </p:nvSpPr>
        <p:spPr>
          <a:xfrm>
            <a:off x="6129137" y="2362200"/>
            <a:ext cx="2338589"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30" hasCustomPrompt="1"/>
          </p:nvPr>
        </p:nvSpPr>
        <p:spPr>
          <a:xfrm>
            <a:off x="6131519" y="1123950"/>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1"/>
          </p:nvPr>
        </p:nvSpPr>
        <p:spPr>
          <a:xfrm>
            <a:off x="6204656" y="2456310"/>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0" name="Rectangle 39"/>
          <p:cNvSpPr/>
          <p:nvPr userDrawn="1"/>
        </p:nvSpPr>
        <p:spPr>
          <a:xfrm>
            <a:off x="661787" y="4133851"/>
            <a:ext cx="2338589"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2" hasCustomPrompt="1"/>
          </p:nvPr>
        </p:nvSpPr>
        <p:spPr>
          <a:xfrm>
            <a:off x="664168" y="2895601"/>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3"/>
          </p:nvPr>
        </p:nvSpPr>
        <p:spPr>
          <a:xfrm>
            <a:off x="737306" y="4227961"/>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3" name="Rectangle 42"/>
          <p:cNvSpPr/>
          <p:nvPr userDrawn="1"/>
        </p:nvSpPr>
        <p:spPr>
          <a:xfrm>
            <a:off x="3414512" y="4133851"/>
            <a:ext cx="2338589"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Picture Placeholder 7"/>
          <p:cNvSpPr>
            <a:spLocks noGrp="1"/>
          </p:cNvSpPr>
          <p:nvPr>
            <p:ph type="pic" sz="quarter" idx="34" hasCustomPrompt="1"/>
          </p:nvPr>
        </p:nvSpPr>
        <p:spPr>
          <a:xfrm>
            <a:off x="3416893" y="2895601"/>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35"/>
          </p:nvPr>
        </p:nvSpPr>
        <p:spPr>
          <a:xfrm>
            <a:off x="3490031" y="4227961"/>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2" name="Rectangle 51"/>
          <p:cNvSpPr/>
          <p:nvPr userDrawn="1"/>
        </p:nvSpPr>
        <p:spPr>
          <a:xfrm>
            <a:off x="6129137" y="4133851"/>
            <a:ext cx="2338589"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36" hasCustomPrompt="1"/>
          </p:nvPr>
        </p:nvSpPr>
        <p:spPr>
          <a:xfrm>
            <a:off x="6131519" y="2895601"/>
            <a:ext cx="2333825" cy="123825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37"/>
          </p:nvPr>
        </p:nvSpPr>
        <p:spPr>
          <a:xfrm>
            <a:off x="6204656" y="4227961"/>
            <a:ext cx="218755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2015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lide(fromBottom)">
                                      <p:cBhvr>
                                        <p:cTn id="27" dur="500"/>
                                        <p:tgtEl>
                                          <p:spTgt spid="25"/>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wipe(down)">
                                      <p:cBhvr>
                                        <p:cTn id="35" dur="500"/>
                                        <p:tgtEl>
                                          <p:spTgt spid="36">
                                            <p:txEl>
                                              <p:pRg st="0" end="0"/>
                                            </p:txEl>
                                          </p:spTgt>
                                        </p:tgtEl>
                                      </p:cBhvr>
                                    </p:animEffect>
                                  </p:childTnLst>
                                </p:cTn>
                              </p:par>
                            </p:childTnLst>
                          </p:cTn>
                        </p:par>
                        <p:par>
                          <p:cTn id="36" fill="hold">
                            <p:stCondLst>
                              <p:cond delay="3000"/>
                            </p:stCondLst>
                            <p:childTnLst>
                              <p:par>
                                <p:cTn id="37" presetID="1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slide(fromBottom)">
                                      <p:cBhvr>
                                        <p:cTn id="39" dur="500"/>
                                        <p:tgtEl>
                                          <p:spTgt spid="37"/>
                                        </p:tgtEl>
                                      </p:cBhvr>
                                    </p:animEffect>
                                  </p:childTnLst>
                                </p:cTn>
                              </p:par>
                              <p:par>
                                <p:cTn id="40" presetID="2" presetClass="entr" presetSubtype="1" accel="50000" decel="5000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39">
                                            <p:txEl>
                                              <p:pRg st="0" end="0"/>
                                            </p:txEl>
                                          </p:spTgt>
                                        </p:tgtEl>
                                        <p:attrNameLst>
                                          <p:attrName>style.visibility</p:attrName>
                                        </p:attrNameLst>
                                      </p:cBhvr>
                                      <p:to>
                                        <p:strVal val="visible"/>
                                      </p:to>
                                    </p:set>
                                    <p:animEffect transition="in" filter="wipe(down)">
                                      <p:cBhvr>
                                        <p:cTn id="47" dur="500"/>
                                        <p:tgtEl>
                                          <p:spTgt spid="39">
                                            <p:txEl>
                                              <p:pRg st="0" end="0"/>
                                            </p:txEl>
                                          </p:spTgt>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slide(fromBottom)">
                                      <p:cBhvr>
                                        <p:cTn id="51" dur="500"/>
                                        <p:tgtEl>
                                          <p:spTgt spid="40"/>
                                        </p:tgtEl>
                                      </p:cBhvr>
                                    </p:animEffect>
                                  </p:childTnLst>
                                </p:cTn>
                              </p:par>
                              <p:par>
                                <p:cTn id="52" presetID="2" presetClass="entr" presetSubtype="1" accel="50000" decel="5000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0-#ppt_h/2"/>
                                          </p:val>
                                        </p:tav>
                                        <p:tav tm="100000">
                                          <p:val>
                                            <p:strVal val="#ppt_y"/>
                                          </p:val>
                                        </p:tav>
                                      </p:tavLst>
                                    </p:anim>
                                  </p:childTnLst>
                                </p:cTn>
                              </p:par>
                            </p:childTnLst>
                          </p:cTn>
                        </p:par>
                        <p:par>
                          <p:cTn id="56" fill="hold">
                            <p:stCondLst>
                              <p:cond delay="4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wipe(down)">
                                      <p:cBhvr>
                                        <p:cTn id="59" dur="500"/>
                                        <p:tgtEl>
                                          <p:spTgt spid="42">
                                            <p:txEl>
                                              <p:pRg st="0" end="0"/>
                                            </p:txEl>
                                          </p:spTgt>
                                        </p:tgtEl>
                                      </p:cBhvr>
                                    </p:animEffect>
                                  </p:childTnLst>
                                </p:cTn>
                              </p:par>
                            </p:childTnLst>
                          </p:cTn>
                        </p:par>
                        <p:par>
                          <p:cTn id="60" fill="hold">
                            <p:stCondLst>
                              <p:cond delay="5000"/>
                            </p:stCondLst>
                            <p:childTnLst>
                              <p:par>
                                <p:cTn id="61" presetID="1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lide(fromBottom)">
                                      <p:cBhvr>
                                        <p:cTn id="63" dur="500"/>
                                        <p:tgtEl>
                                          <p:spTgt spid="43"/>
                                        </p:tgtEl>
                                      </p:cBhvr>
                                    </p:animEffect>
                                  </p:childTnLst>
                                </p:cTn>
                              </p:par>
                              <p:par>
                                <p:cTn id="64" presetID="2" presetClass="entr" presetSubtype="1" accel="50000" decel="5000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ppt_x"/>
                                          </p:val>
                                        </p:tav>
                                        <p:tav tm="100000">
                                          <p:val>
                                            <p:strVal val="#ppt_x"/>
                                          </p:val>
                                        </p:tav>
                                      </p:tavLst>
                                    </p:anim>
                                    <p:anim calcmode="lin" valueType="num">
                                      <p:cBhvr additive="base">
                                        <p:cTn id="67" dur="500" fill="hold"/>
                                        <p:tgtEl>
                                          <p:spTgt spid="44"/>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wipe(down)">
                                      <p:cBhvr>
                                        <p:cTn id="71" dur="500"/>
                                        <p:tgtEl>
                                          <p:spTgt spid="45">
                                            <p:txEl>
                                              <p:pRg st="0" end="0"/>
                                            </p:txEl>
                                          </p:spTgt>
                                        </p:tgtEl>
                                      </p:cBhvr>
                                    </p:animEffect>
                                  </p:childTnLst>
                                </p:cTn>
                              </p:par>
                            </p:childTnLst>
                          </p:cTn>
                        </p:par>
                        <p:par>
                          <p:cTn id="72" fill="hold">
                            <p:stCondLst>
                              <p:cond delay="6000"/>
                            </p:stCondLst>
                            <p:childTnLst>
                              <p:par>
                                <p:cTn id="73" presetID="12" presetClass="entr" presetSubtype="4"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slide(fromBottom)">
                                      <p:cBhvr>
                                        <p:cTn id="75" dur="500"/>
                                        <p:tgtEl>
                                          <p:spTgt spid="52"/>
                                        </p:tgtEl>
                                      </p:cBhvr>
                                    </p:animEffect>
                                  </p:childTnLst>
                                </p:cTn>
                              </p:par>
                              <p:par>
                                <p:cTn id="76" presetID="2" presetClass="entr" presetSubtype="1" accel="50000" decel="5000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ppt_x"/>
                                          </p:val>
                                        </p:tav>
                                        <p:tav tm="100000">
                                          <p:val>
                                            <p:strVal val="#ppt_x"/>
                                          </p:val>
                                        </p:tav>
                                      </p:tavLst>
                                    </p:anim>
                                    <p:anim calcmode="lin" valueType="num">
                                      <p:cBhvr additive="base">
                                        <p:cTn id="79" dur="500" fill="hold"/>
                                        <p:tgtEl>
                                          <p:spTgt spid="53"/>
                                        </p:tgtEl>
                                        <p:attrNameLst>
                                          <p:attrName>ppt_y</p:attrName>
                                        </p:attrNameLst>
                                      </p:cBhvr>
                                      <p:tavLst>
                                        <p:tav tm="0">
                                          <p:val>
                                            <p:strVal val="0-#ppt_h/2"/>
                                          </p:val>
                                        </p:tav>
                                        <p:tav tm="100000">
                                          <p:val>
                                            <p:strVal val="#ppt_y"/>
                                          </p:val>
                                        </p:tav>
                                      </p:tavLst>
                                    </p:anim>
                                  </p:childTnLst>
                                </p:cTn>
                              </p:par>
                            </p:childTnLst>
                          </p:cTn>
                        </p:par>
                        <p:par>
                          <p:cTn id="80" fill="hold">
                            <p:stCondLst>
                              <p:cond delay="6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down)">
                                      <p:cBhvr>
                                        <p:cTn id="83"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26" name="Rectangle 25"/>
          <p:cNvSpPr/>
          <p:nvPr userDrawn="1"/>
        </p:nvSpPr>
        <p:spPr>
          <a:xfrm>
            <a:off x="585332" y="4295577"/>
            <a:ext cx="289129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Picture Placeholder 7"/>
          <p:cNvSpPr>
            <a:spLocks noGrp="1"/>
          </p:cNvSpPr>
          <p:nvPr>
            <p:ph type="pic" sz="quarter" idx="26" hasCustomPrompt="1"/>
          </p:nvPr>
        </p:nvSpPr>
        <p:spPr>
          <a:xfrm>
            <a:off x="587841" y="1152526"/>
            <a:ext cx="2886275" cy="31379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75939" y="4389687"/>
            <a:ext cx="2710078"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3" name="Rectangle 32"/>
          <p:cNvSpPr/>
          <p:nvPr userDrawn="1"/>
        </p:nvSpPr>
        <p:spPr>
          <a:xfrm>
            <a:off x="3580717" y="2466777"/>
            <a:ext cx="160528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3585839" y="1152526"/>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3654686"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6" name="Rectangle 45"/>
          <p:cNvSpPr/>
          <p:nvPr userDrawn="1"/>
        </p:nvSpPr>
        <p:spPr>
          <a:xfrm>
            <a:off x="5263038" y="2466777"/>
            <a:ext cx="160528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Picture Placeholder 7"/>
          <p:cNvSpPr>
            <a:spLocks noGrp="1"/>
          </p:cNvSpPr>
          <p:nvPr>
            <p:ph type="pic" sz="quarter" idx="28" hasCustomPrompt="1"/>
          </p:nvPr>
        </p:nvSpPr>
        <p:spPr>
          <a:xfrm>
            <a:off x="5268160" y="1152526"/>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5337008"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9" name="Rectangle 48"/>
          <p:cNvSpPr/>
          <p:nvPr userDrawn="1"/>
        </p:nvSpPr>
        <p:spPr>
          <a:xfrm>
            <a:off x="6948164" y="2466777"/>
            <a:ext cx="160528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Picture Placeholder 7"/>
          <p:cNvSpPr>
            <a:spLocks noGrp="1"/>
          </p:cNvSpPr>
          <p:nvPr>
            <p:ph type="pic" sz="quarter" idx="30" hasCustomPrompt="1"/>
          </p:nvPr>
        </p:nvSpPr>
        <p:spPr>
          <a:xfrm>
            <a:off x="6953286" y="1152526"/>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7022133" y="2560887"/>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9" name="Rectangle 18"/>
          <p:cNvSpPr/>
          <p:nvPr userDrawn="1"/>
        </p:nvSpPr>
        <p:spPr>
          <a:xfrm>
            <a:off x="3580717" y="4267002"/>
            <a:ext cx="160528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Picture Placeholder 7"/>
          <p:cNvSpPr>
            <a:spLocks noGrp="1"/>
          </p:cNvSpPr>
          <p:nvPr>
            <p:ph type="pic" sz="quarter" idx="32" hasCustomPrompt="1"/>
          </p:nvPr>
        </p:nvSpPr>
        <p:spPr>
          <a:xfrm>
            <a:off x="3585839" y="2952751"/>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3654686"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2" name="Rectangle 21"/>
          <p:cNvSpPr/>
          <p:nvPr userDrawn="1"/>
        </p:nvSpPr>
        <p:spPr>
          <a:xfrm>
            <a:off x="5263038" y="4267002"/>
            <a:ext cx="160528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Picture Placeholder 7"/>
          <p:cNvSpPr>
            <a:spLocks noGrp="1"/>
          </p:cNvSpPr>
          <p:nvPr>
            <p:ph type="pic" sz="quarter" idx="34" hasCustomPrompt="1"/>
          </p:nvPr>
        </p:nvSpPr>
        <p:spPr>
          <a:xfrm>
            <a:off x="5268160" y="2952751"/>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35"/>
          </p:nvPr>
        </p:nvSpPr>
        <p:spPr>
          <a:xfrm>
            <a:off x="5337008"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5" name="Rectangle 24"/>
          <p:cNvSpPr/>
          <p:nvPr userDrawn="1"/>
        </p:nvSpPr>
        <p:spPr>
          <a:xfrm>
            <a:off x="6948164" y="4267002"/>
            <a:ext cx="1605286"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Picture Placeholder 7"/>
          <p:cNvSpPr>
            <a:spLocks noGrp="1"/>
          </p:cNvSpPr>
          <p:nvPr>
            <p:ph type="pic" sz="quarter" idx="36" hasCustomPrompt="1"/>
          </p:nvPr>
        </p:nvSpPr>
        <p:spPr>
          <a:xfrm>
            <a:off x="6953286" y="2952751"/>
            <a:ext cx="1599724"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6" name="Text Placeholder 3"/>
          <p:cNvSpPr>
            <a:spLocks noGrp="1"/>
          </p:cNvSpPr>
          <p:nvPr>
            <p:ph type="body" sz="half" idx="37"/>
          </p:nvPr>
        </p:nvSpPr>
        <p:spPr>
          <a:xfrm>
            <a:off x="7022133" y="4361112"/>
            <a:ext cx="1457349"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42341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lide(fromBottom)">
                                      <p:cBhvr>
                                        <p:cTn id="32" dur="500"/>
                                        <p:tgtEl>
                                          <p:spTgt spid="33"/>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5">
                                            <p:txEl>
                                              <p:pRg st="0" end="0"/>
                                            </p:txEl>
                                          </p:spTgt>
                                        </p:tgtEl>
                                        <p:attrNameLst>
                                          <p:attrName>style.visibility</p:attrName>
                                        </p:attrNameLst>
                                      </p:cBhvr>
                                      <p:to>
                                        <p:strVal val="visible"/>
                                      </p:to>
                                    </p:set>
                                    <p:animEffect transition="in" filter="wipe(down)">
                                      <p:cBhvr>
                                        <p:cTn id="36" dur="500"/>
                                        <p:tgtEl>
                                          <p:spTgt spid="35">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ppt_x"/>
                                          </p:val>
                                        </p:tav>
                                        <p:tav tm="100000">
                                          <p:val>
                                            <p:strVal val="#ppt_x"/>
                                          </p:val>
                                        </p:tav>
                                      </p:tavLst>
                                    </p:anim>
                                    <p:anim calcmode="lin" valueType="num">
                                      <p:cBhvr additive="base">
                                        <p:cTn id="41" dur="500" fill="hold"/>
                                        <p:tgtEl>
                                          <p:spTgt spid="47"/>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slide(fromBottom)">
                                      <p:cBhvr>
                                        <p:cTn id="45" dur="500"/>
                                        <p:tgtEl>
                                          <p:spTgt spid="46"/>
                                        </p:tgtEl>
                                      </p:cBhvr>
                                    </p:animEffect>
                                  </p:childTnLst>
                                </p:cTn>
                              </p:par>
                            </p:childTnLst>
                          </p:cTn>
                        </p:par>
                        <p:par>
                          <p:cTn id="46" fill="hold">
                            <p:stCondLst>
                              <p:cond delay="45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8">
                                            <p:txEl>
                                              <p:pRg st="0" end="0"/>
                                            </p:txEl>
                                          </p:spTgt>
                                        </p:tgtEl>
                                        <p:attrNameLst>
                                          <p:attrName>style.visibility</p:attrName>
                                        </p:attrNameLst>
                                      </p:cBhvr>
                                      <p:to>
                                        <p:strVal val="visible"/>
                                      </p:to>
                                    </p:set>
                                    <p:animEffect transition="in" filter="wipe(down)">
                                      <p:cBhvr>
                                        <p:cTn id="49" dur="500"/>
                                        <p:tgtEl>
                                          <p:spTgt spid="48">
                                            <p:txEl>
                                              <p:pRg st="0" end="0"/>
                                            </p:txEl>
                                          </p:spTgt>
                                        </p:tgtEl>
                                      </p:cBhvr>
                                    </p:animEffect>
                                  </p:childTnLst>
                                </p:cTn>
                              </p:par>
                            </p:childTnLst>
                          </p:cTn>
                        </p:par>
                        <p:par>
                          <p:cTn id="50" fill="hold">
                            <p:stCondLst>
                              <p:cond delay="50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12" presetClass="entr" presetSubtype="4"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slide(fromBottom)">
                                      <p:cBhvr>
                                        <p:cTn id="58" dur="500"/>
                                        <p:tgtEl>
                                          <p:spTgt spid="49"/>
                                        </p:tgtEl>
                                      </p:cBhvr>
                                    </p:animEffect>
                                  </p:childTnLst>
                                </p:cTn>
                              </p:par>
                            </p:childTnLst>
                          </p:cTn>
                        </p:par>
                        <p:par>
                          <p:cTn id="59" fill="hold">
                            <p:stCondLst>
                              <p:cond delay="6000"/>
                            </p:stCondLst>
                            <p:childTnLst>
                              <p:par>
                                <p:cTn id="60" presetID="22" presetClass="entr" presetSubtype="4" fill="hold" grpId="0" nodeType="afterEffect" nodePh="1">
                                  <p:stCondLst>
                                    <p:cond delay="0"/>
                                  </p:stCondLst>
                                  <p:endCondLst>
                                    <p:cond evt="begin" delay="0">
                                      <p:tn val="60"/>
                                    </p:cond>
                                  </p:endCondLst>
                                  <p:childTnLst>
                                    <p:set>
                                      <p:cBhvr>
                                        <p:cTn id="61" dur="1" fill="hold">
                                          <p:stCondLst>
                                            <p:cond delay="0"/>
                                          </p:stCondLst>
                                        </p:cTn>
                                        <p:tgtEl>
                                          <p:spTgt spid="51">
                                            <p:txEl>
                                              <p:pRg st="0" end="0"/>
                                            </p:txEl>
                                          </p:spTgt>
                                        </p:tgtEl>
                                        <p:attrNameLst>
                                          <p:attrName>style.visibility</p:attrName>
                                        </p:attrNameLst>
                                      </p:cBhvr>
                                      <p:to>
                                        <p:strVal val="visible"/>
                                      </p:to>
                                    </p:set>
                                    <p:animEffect transition="in" filter="wipe(down)">
                                      <p:cBhvr>
                                        <p:cTn id="62" dur="500"/>
                                        <p:tgtEl>
                                          <p:spTgt spid="51">
                                            <p:txEl>
                                              <p:pRg st="0" end="0"/>
                                            </p:txEl>
                                          </p:spTgt>
                                        </p:tgtEl>
                                      </p:cBhvr>
                                    </p:animEffect>
                                  </p:childTnLst>
                                </p:cTn>
                              </p:par>
                            </p:childTnLst>
                          </p:cTn>
                        </p:par>
                        <p:par>
                          <p:cTn id="63" fill="hold">
                            <p:stCondLst>
                              <p:cond delay="6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slide(fromBottom)">
                                      <p:cBhvr>
                                        <p:cTn id="71" dur="500"/>
                                        <p:tgtEl>
                                          <p:spTgt spid="19"/>
                                        </p:tgtEl>
                                      </p:cBhvr>
                                    </p:animEffect>
                                  </p:childTnLst>
                                </p:cTn>
                              </p:par>
                            </p:childTnLst>
                          </p:cTn>
                        </p:par>
                        <p:par>
                          <p:cTn id="72" fill="hold">
                            <p:stCondLst>
                              <p:cond delay="7500"/>
                            </p:stCondLst>
                            <p:childTnLst>
                              <p:par>
                                <p:cTn id="73" presetID="22" presetClass="entr" presetSubtype="4" fill="hold" grpId="0" nodeType="afterEffect" nodePh="1">
                                  <p:stCondLst>
                                    <p:cond delay="0"/>
                                  </p:stCondLst>
                                  <p:endCondLst>
                                    <p:cond evt="begin" delay="0">
                                      <p:tn val="73"/>
                                    </p:cond>
                                  </p:end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wipe(down)">
                                      <p:cBhvr>
                                        <p:cTn id="75" dur="500"/>
                                        <p:tgtEl>
                                          <p:spTgt spid="21">
                                            <p:txEl>
                                              <p:pRg st="0" end="0"/>
                                            </p:txEl>
                                          </p:spTgt>
                                        </p:tgtEl>
                                      </p:cBhvr>
                                    </p:animEffect>
                                  </p:childTnLst>
                                </p:cTn>
                              </p:par>
                            </p:childTnLst>
                          </p:cTn>
                        </p:par>
                        <p:par>
                          <p:cTn id="76" fill="hold">
                            <p:stCondLst>
                              <p:cond delay="8000"/>
                            </p:stCondLst>
                            <p:childTnLst>
                              <p:par>
                                <p:cTn id="77" presetID="2" presetClass="entr" presetSubtype="4" accel="50000" decel="5000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par>
                          <p:cTn id="81" fill="hold">
                            <p:stCondLst>
                              <p:cond delay="8500"/>
                            </p:stCondLst>
                            <p:childTnLst>
                              <p:par>
                                <p:cTn id="82" presetID="12" presetClass="entr" presetSubtype="4"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slide(fromBottom)">
                                      <p:cBhvr>
                                        <p:cTn id="84" dur="500"/>
                                        <p:tgtEl>
                                          <p:spTgt spid="22"/>
                                        </p:tgtEl>
                                      </p:cBhvr>
                                    </p:animEffect>
                                  </p:childTnLst>
                                </p:cTn>
                              </p:par>
                            </p:childTnLst>
                          </p:cTn>
                        </p:par>
                        <p:par>
                          <p:cTn id="85" fill="hold">
                            <p:stCondLst>
                              <p:cond delay="9000"/>
                            </p:stCondLst>
                            <p:childTnLst>
                              <p:par>
                                <p:cTn id="86" presetID="22" presetClass="entr" presetSubtype="4" fill="hold" grpId="0" nodeType="afterEffect" nodePh="1">
                                  <p:stCondLst>
                                    <p:cond delay="0"/>
                                  </p:stCondLst>
                                  <p:endCondLst>
                                    <p:cond evt="begin" delay="0">
                                      <p:tn val="86"/>
                                    </p:cond>
                                  </p:end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wipe(down)">
                                      <p:cBhvr>
                                        <p:cTn id="88" dur="500"/>
                                        <p:tgtEl>
                                          <p:spTgt spid="24">
                                            <p:txEl>
                                              <p:pRg st="0" end="0"/>
                                            </p:txEl>
                                          </p:spTgt>
                                        </p:tgtEl>
                                      </p:cBhvr>
                                    </p:animEffect>
                                  </p:childTnLst>
                                </p:cTn>
                              </p:par>
                            </p:childTnLst>
                          </p:cTn>
                        </p:par>
                        <p:par>
                          <p:cTn id="89" fill="hold">
                            <p:stCondLst>
                              <p:cond delay="9500"/>
                            </p:stCondLst>
                            <p:childTnLst>
                              <p:par>
                                <p:cTn id="90" presetID="2" presetClass="entr" presetSubtype="4" accel="50000" decel="5000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1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lide(fromBottom)">
                                      <p:cBhvr>
                                        <p:cTn id="97" dur="500"/>
                                        <p:tgtEl>
                                          <p:spTgt spid="25"/>
                                        </p:tgtEl>
                                      </p:cBhvr>
                                    </p:animEffect>
                                  </p:childTnLst>
                                </p:cTn>
                              </p:par>
                            </p:childTnLst>
                          </p:cTn>
                        </p:par>
                        <p:par>
                          <p:cTn id="98" fill="hold">
                            <p:stCondLst>
                              <p:cond delay="10500"/>
                            </p:stCondLst>
                            <p:childTnLst>
                              <p:par>
                                <p:cTn id="99" presetID="22" presetClass="entr" presetSubtype="4" fill="hold" grpId="0" nodeType="afterEffect" nodePh="1">
                                  <p:stCondLst>
                                    <p:cond delay="0"/>
                                  </p:stCondLst>
                                  <p:endCondLst>
                                    <p:cond evt="begin" delay="0">
                                      <p:tn val="99"/>
                                    </p:cond>
                                  </p:endCondLst>
                                  <p:childTnLst>
                                    <p:set>
                                      <p:cBhvr>
                                        <p:cTn id="100" dur="1" fill="hold">
                                          <p:stCondLst>
                                            <p:cond delay="0"/>
                                          </p:stCondLst>
                                        </p:cTn>
                                        <p:tgtEl>
                                          <p:spTgt spid="36">
                                            <p:txEl>
                                              <p:pRg st="0" end="0"/>
                                            </p:txEl>
                                          </p:spTgt>
                                        </p:tgtEl>
                                        <p:attrNameLst>
                                          <p:attrName>style.visibility</p:attrName>
                                        </p:attrNameLst>
                                      </p:cBhvr>
                                      <p:to>
                                        <p:strVal val="visible"/>
                                      </p:to>
                                    </p:set>
                                    <p:animEffect transition="in" filter="wipe(down)">
                                      <p:cBhvr>
                                        <p:cTn id="101"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3"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32"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3" name="Rectangle 32"/>
          <p:cNvSpPr/>
          <p:nvPr userDrawn="1"/>
        </p:nvSpPr>
        <p:spPr>
          <a:xfrm>
            <a:off x="531281" y="2466777"/>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icture Placeholder 7"/>
          <p:cNvSpPr>
            <a:spLocks noGrp="1"/>
          </p:cNvSpPr>
          <p:nvPr>
            <p:ph type="pic" sz="quarter" idx="18" hasCustomPrompt="1"/>
          </p:nvPr>
        </p:nvSpPr>
        <p:spPr>
          <a:xfrm>
            <a:off x="531281"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617978"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19" name="Rectangle 18"/>
          <p:cNvSpPr/>
          <p:nvPr userDrawn="1"/>
        </p:nvSpPr>
        <p:spPr>
          <a:xfrm>
            <a:off x="531281" y="4267002"/>
            <a:ext cx="195499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Picture Placeholder 7"/>
          <p:cNvSpPr>
            <a:spLocks noGrp="1"/>
          </p:cNvSpPr>
          <p:nvPr>
            <p:ph type="pic" sz="quarter" idx="32" hasCustomPrompt="1"/>
          </p:nvPr>
        </p:nvSpPr>
        <p:spPr>
          <a:xfrm>
            <a:off x="534669" y="2952751"/>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33"/>
          </p:nvPr>
        </p:nvSpPr>
        <p:spPr>
          <a:xfrm>
            <a:off x="621365"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29" name="Rectangle 28"/>
          <p:cNvSpPr/>
          <p:nvPr userDrawn="1"/>
        </p:nvSpPr>
        <p:spPr>
          <a:xfrm>
            <a:off x="2561125" y="2466777"/>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Picture Placeholder 7"/>
          <p:cNvSpPr>
            <a:spLocks noGrp="1"/>
          </p:cNvSpPr>
          <p:nvPr>
            <p:ph type="pic" sz="quarter" idx="34" hasCustomPrompt="1"/>
          </p:nvPr>
        </p:nvSpPr>
        <p:spPr>
          <a:xfrm>
            <a:off x="2564513"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35"/>
          </p:nvPr>
        </p:nvSpPr>
        <p:spPr>
          <a:xfrm>
            <a:off x="265120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37" name="Rectangle 36"/>
          <p:cNvSpPr/>
          <p:nvPr userDrawn="1"/>
        </p:nvSpPr>
        <p:spPr>
          <a:xfrm>
            <a:off x="2561125" y="4267002"/>
            <a:ext cx="1954996"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icture Placeholder 7"/>
          <p:cNvSpPr>
            <a:spLocks noGrp="1"/>
          </p:cNvSpPr>
          <p:nvPr>
            <p:ph type="pic" sz="quarter" idx="36" hasCustomPrompt="1"/>
          </p:nvPr>
        </p:nvSpPr>
        <p:spPr>
          <a:xfrm>
            <a:off x="2564513" y="2952751"/>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37"/>
          </p:nvPr>
        </p:nvSpPr>
        <p:spPr>
          <a:xfrm>
            <a:off x="2651209"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0" name="Rectangle 39"/>
          <p:cNvSpPr/>
          <p:nvPr userDrawn="1"/>
        </p:nvSpPr>
        <p:spPr>
          <a:xfrm>
            <a:off x="4598475" y="2466777"/>
            <a:ext cx="195499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7"/>
          <p:cNvSpPr>
            <a:spLocks noGrp="1"/>
          </p:cNvSpPr>
          <p:nvPr>
            <p:ph type="pic" sz="quarter" idx="38" hasCustomPrompt="1"/>
          </p:nvPr>
        </p:nvSpPr>
        <p:spPr>
          <a:xfrm>
            <a:off x="4601862"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39"/>
          </p:nvPr>
        </p:nvSpPr>
        <p:spPr>
          <a:xfrm>
            <a:off x="468855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3" name="Rectangle 42"/>
          <p:cNvSpPr/>
          <p:nvPr userDrawn="1"/>
        </p:nvSpPr>
        <p:spPr>
          <a:xfrm>
            <a:off x="4598475" y="4267002"/>
            <a:ext cx="195499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Picture Placeholder 7"/>
          <p:cNvSpPr>
            <a:spLocks noGrp="1"/>
          </p:cNvSpPr>
          <p:nvPr>
            <p:ph type="pic" sz="quarter" idx="40" hasCustomPrompt="1"/>
          </p:nvPr>
        </p:nvSpPr>
        <p:spPr>
          <a:xfrm>
            <a:off x="4601862" y="2952751"/>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Text Placeholder 3"/>
          <p:cNvSpPr>
            <a:spLocks noGrp="1"/>
          </p:cNvSpPr>
          <p:nvPr>
            <p:ph type="body" sz="half" idx="41"/>
          </p:nvPr>
        </p:nvSpPr>
        <p:spPr>
          <a:xfrm>
            <a:off x="4688559"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2" name="Rectangle 51"/>
          <p:cNvSpPr/>
          <p:nvPr userDrawn="1"/>
        </p:nvSpPr>
        <p:spPr>
          <a:xfrm>
            <a:off x="6617375" y="2466777"/>
            <a:ext cx="195499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Picture Placeholder 7"/>
          <p:cNvSpPr>
            <a:spLocks noGrp="1"/>
          </p:cNvSpPr>
          <p:nvPr>
            <p:ph type="pic" sz="quarter" idx="42" hasCustomPrompt="1"/>
          </p:nvPr>
        </p:nvSpPr>
        <p:spPr>
          <a:xfrm>
            <a:off x="6620762" y="1152526"/>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3"/>
          </p:nvPr>
        </p:nvSpPr>
        <p:spPr>
          <a:xfrm>
            <a:off x="6707459" y="2560887"/>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5" name="Rectangle 54"/>
          <p:cNvSpPr/>
          <p:nvPr userDrawn="1"/>
        </p:nvSpPr>
        <p:spPr>
          <a:xfrm>
            <a:off x="6617375" y="4267002"/>
            <a:ext cx="195499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Picture Placeholder 7"/>
          <p:cNvSpPr>
            <a:spLocks noGrp="1"/>
          </p:cNvSpPr>
          <p:nvPr>
            <p:ph type="pic" sz="quarter" idx="44" hasCustomPrompt="1"/>
          </p:nvPr>
        </p:nvSpPr>
        <p:spPr>
          <a:xfrm>
            <a:off x="6620762" y="2952751"/>
            <a:ext cx="1948222" cy="130918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45"/>
          </p:nvPr>
        </p:nvSpPr>
        <p:spPr>
          <a:xfrm>
            <a:off x="6707459" y="4361112"/>
            <a:ext cx="1774831"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333200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Bottom)">
                                      <p:cBhvr>
                                        <p:cTn id="20" dur="500"/>
                                        <p:tgtEl>
                                          <p:spTgt spid="33"/>
                                        </p:tgtEl>
                                      </p:cBhvr>
                                    </p:animEffect>
                                  </p:childTnLst>
                                </p:cTn>
                              </p:par>
                            </p:childTnLst>
                          </p:cTn>
                        </p:par>
                        <p:par>
                          <p:cTn id="21" fill="hold">
                            <p:stCondLst>
                              <p:cond delay="20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35">
                                            <p:txEl>
                                              <p:pRg st="0" end="0"/>
                                            </p:txEl>
                                          </p:spTgt>
                                        </p:tgtEl>
                                        <p:attrNameLst>
                                          <p:attrName>style.visibility</p:attrName>
                                        </p:attrNameLst>
                                      </p:cBhvr>
                                      <p:to>
                                        <p:strVal val="visible"/>
                                      </p:to>
                                    </p:set>
                                    <p:animEffect transition="in" filter="wipe(down)">
                                      <p:cBhvr>
                                        <p:cTn id="24" dur="500"/>
                                        <p:tgtEl>
                                          <p:spTgt spid="35">
                                            <p:txEl>
                                              <p:pRg st="0" end="0"/>
                                            </p:txEl>
                                          </p:spTgt>
                                        </p:tgtEl>
                                      </p:cBhvr>
                                    </p:animEffect>
                                  </p:childTnLst>
                                </p:cTn>
                              </p:par>
                            </p:childTnLst>
                          </p:cTn>
                        </p:par>
                        <p:par>
                          <p:cTn id="25" fill="hold">
                            <p:stCondLst>
                              <p:cond delay="25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lide(fromBottom)">
                                      <p:cBhvr>
                                        <p:cTn id="33" dur="500"/>
                                        <p:tgtEl>
                                          <p:spTgt spid="19"/>
                                        </p:tgtEl>
                                      </p:cBhvr>
                                    </p:animEffect>
                                  </p:childTnLst>
                                </p:cTn>
                              </p:par>
                            </p:childTnLst>
                          </p:cTn>
                        </p:par>
                        <p:par>
                          <p:cTn id="34" fill="hold">
                            <p:stCondLst>
                              <p:cond delay="3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down)">
                                      <p:cBhvr>
                                        <p:cTn id="37" dur="500"/>
                                        <p:tgtEl>
                                          <p:spTgt spid="21">
                                            <p:txEl>
                                              <p:pRg st="0" end="0"/>
                                            </p:txEl>
                                          </p:spTgt>
                                        </p:tgtEl>
                                      </p:cBhvr>
                                    </p:animEffect>
                                  </p:childTnLst>
                                </p:cTn>
                              </p:par>
                            </p:childTnLst>
                          </p:cTn>
                        </p:par>
                        <p:par>
                          <p:cTn id="38" fill="hold">
                            <p:stCondLst>
                              <p:cond delay="40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slide(fromBottom)">
                                      <p:cBhvr>
                                        <p:cTn id="46" dur="500"/>
                                        <p:tgtEl>
                                          <p:spTgt spid="29"/>
                                        </p:tgtEl>
                                      </p:cBhvr>
                                    </p:animEffect>
                                  </p:childTnLst>
                                </p:cTn>
                              </p:par>
                            </p:childTnLst>
                          </p:cTn>
                        </p:par>
                        <p:par>
                          <p:cTn id="47" fill="hold">
                            <p:stCondLst>
                              <p:cond delay="50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wipe(down)">
                                      <p:cBhvr>
                                        <p:cTn id="50" dur="500"/>
                                        <p:tgtEl>
                                          <p:spTgt spid="31">
                                            <p:txEl>
                                              <p:pRg st="0" end="0"/>
                                            </p:txEl>
                                          </p:spTgt>
                                        </p:tgtEl>
                                      </p:cBhvr>
                                    </p:animEffect>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ppt_x"/>
                                          </p:val>
                                        </p:tav>
                                        <p:tav tm="100000">
                                          <p:val>
                                            <p:strVal val="#ppt_x"/>
                                          </p:val>
                                        </p:tav>
                                      </p:tavLst>
                                    </p:anim>
                                    <p:anim calcmode="lin" valueType="num">
                                      <p:cBhvr additive="base">
                                        <p:cTn id="55" dur="500" fill="hold"/>
                                        <p:tgtEl>
                                          <p:spTgt spid="38"/>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2" presetClass="entr" presetSubtype="4"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lide(fromBottom)">
                                      <p:cBhvr>
                                        <p:cTn id="59" dur="500"/>
                                        <p:tgtEl>
                                          <p:spTgt spid="37"/>
                                        </p:tgtEl>
                                      </p:cBhvr>
                                    </p:animEffect>
                                  </p:childTnLst>
                                </p:cTn>
                              </p:par>
                            </p:childTnLst>
                          </p:cTn>
                        </p:par>
                        <p:par>
                          <p:cTn id="60" fill="hold">
                            <p:stCondLst>
                              <p:cond delay="6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wipe(down)">
                                      <p:cBhvr>
                                        <p:cTn id="63" dur="500"/>
                                        <p:tgtEl>
                                          <p:spTgt spid="39">
                                            <p:txEl>
                                              <p:pRg st="0" end="0"/>
                                            </p:txEl>
                                          </p:spTgt>
                                        </p:tgtEl>
                                      </p:cBhvr>
                                    </p:animEffect>
                                  </p:childTnLst>
                                </p:cTn>
                              </p:par>
                            </p:childTnLst>
                          </p:cTn>
                        </p:par>
                        <p:par>
                          <p:cTn id="64" fill="hold">
                            <p:stCondLst>
                              <p:cond delay="7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2" presetClass="entr" presetSubtype="4"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slide(fromBottom)">
                                      <p:cBhvr>
                                        <p:cTn id="72" dur="500"/>
                                        <p:tgtEl>
                                          <p:spTgt spid="40"/>
                                        </p:tgtEl>
                                      </p:cBhvr>
                                    </p:animEffect>
                                  </p:childTnLst>
                                </p:cTn>
                              </p:par>
                            </p:childTnLst>
                          </p:cTn>
                        </p:par>
                        <p:par>
                          <p:cTn id="73" fill="hold">
                            <p:stCondLst>
                              <p:cond delay="80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wipe(down)">
                                      <p:cBhvr>
                                        <p:cTn id="76" dur="500"/>
                                        <p:tgtEl>
                                          <p:spTgt spid="42">
                                            <p:txEl>
                                              <p:pRg st="0" end="0"/>
                                            </p:txEl>
                                          </p:spTgt>
                                        </p:tgtEl>
                                      </p:cBhvr>
                                    </p:animEffect>
                                  </p:childTnLst>
                                </p:cTn>
                              </p:par>
                            </p:childTnLst>
                          </p:cTn>
                        </p:par>
                        <p:par>
                          <p:cTn id="77" fill="hold">
                            <p:stCondLst>
                              <p:cond delay="8500"/>
                            </p:stCondLst>
                            <p:childTnLst>
                              <p:par>
                                <p:cTn id="78" presetID="2" presetClass="entr" presetSubtype="4" accel="50000" decel="50000"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slide(fromBottom)">
                                      <p:cBhvr>
                                        <p:cTn id="85" dur="500"/>
                                        <p:tgtEl>
                                          <p:spTgt spid="43"/>
                                        </p:tgtEl>
                                      </p:cBhvr>
                                    </p:animEffect>
                                  </p:childTnLst>
                                </p:cTn>
                              </p:par>
                            </p:childTnLst>
                          </p:cTn>
                        </p:par>
                        <p:par>
                          <p:cTn id="86" fill="hold">
                            <p:stCondLst>
                              <p:cond delay="9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45">
                                            <p:txEl>
                                              <p:pRg st="0" end="0"/>
                                            </p:txEl>
                                          </p:spTgt>
                                        </p:tgtEl>
                                        <p:attrNameLst>
                                          <p:attrName>style.visibility</p:attrName>
                                        </p:attrNameLst>
                                      </p:cBhvr>
                                      <p:to>
                                        <p:strVal val="visible"/>
                                      </p:to>
                                    </p:set>
                                    <p:animEffect transition="in" filter="wipe(down)">
                                      <p:cBhvr>
                                        <p:cTn id="89" dur="500"/>
                                        <p:tgtEl>
                                          <p:spTgt spid="45">
                                            <p:txEl>
                                              <p:pRg st="0" end="0"/>
                                            </p:txEl>
                                          </p:spTgt>
                                        </p:tgtEl>
                                      </p:cBhvr>
                                    </p:animEffect>
                                  </p:childTnLst>
                                </p:cTn>
                              </p:par>
                            </p:childTnLst>
                          </p:cTn>
                        </p:par>
                        <p:par>
                          <p:cTn id="90" fill="hold">
                            <p:stCondLst>
                              <p:cond delay="10000"/>
                            </p:stCondLst>
                            <p:childTnLst>
                              <p:par>
                                <p:cTn id="91" presetID="2" presetClass="entr" presetSubtype="4" accel="50000" decel="5000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2" presetClass="entr" presetSubtype="4"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slide(fromBottom)">
                                      <p:cBhvr>
                                        <p:cTn id="98" dur="500"/>
                                        <p:tgtEl>
                                          <p:spTgt spid="52"/>
                                        </p:tgtEl>
                                      </p:cBhvr>
                                    </p:animEffect>
                                  </p:childTnLst>
                                </p:cTn>
                              </p:par>
                            </p:childTnLst>
                          </p:cTn>
                        </p:par>
                        <p:par>
                          <p:cTn id="99" fill="hold">
                            <p:stCondLst>
                              <p:cond delay="11000"/>
                            </p:stCondLst>
                            <p:childTnLst>
                              <p:par>
                                <p:cTn id="100" presetID="2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xEl>
                                              <p:pRg st="0" end="0"/>
                                            </p:txEl>
                                          </p:spTgt>
                                        </p:tgtEl>
                                        <p:attrNameLst>
                                          <p:attrName>style.visibility</p:attrName>
                                        </p:attrNameLst>
                                      </p:cBhvr>
                                      <p:to>
                                        <p:strVal val="visible"/>
                                      </p:to>
                                    </p:set>
                                    <p:animEffect transition="in" filter="wipe(down)">
                                      <p:cBhvr>
                                        <p:cTn id="102" dur="500"/>
                                        <p:tgtEl>
                                          <p:spTgt spid="54">
                                            <p:txEl>
                                              <p:pRg st="0" end="0"/>
                                            </p:txEl>
                                          </p:spTgt>
                                        </p:tgtEl>
                                      </p:cBhvr>
                                    </p:animEffect>
                                  </p:childTnLst>
                                </p:cTn>
                              </p:par>
                            </p:childTnLst>
                          </p:cTn>
                        </p:par>
                        <p:par>
                          <p:cTn id="103" fill="hold">
                            <p:stCondLst>
                              <p:cond delay="11500"/>
                            </p:stCondLst>
                            <p:childTnLst>
                              <p:par>
                                <p:cTn id="104" presetID="2" presetClass="entr" presetSubtype="4" accel="50000" decel="5000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 calcmode="lin" valueType="num">
                                      <p:cBhvr additive="base">
                                        <p:cTn id="106" dur="500" fill="hold"/>
                                        <p:tgtEl>
                                          <p:spTgt spid="56"/>
                                        </p:tgtEl>
                                        <p:attrNameLst>
                                          <p:attrName>ppt_x</p:attrName>
                                        </p:attrNameLst>
                                      </p:cBhvr>
                                      <p:tavLst>
                                        <p:tav tm="0">
                                          <p:val>
                                            <p:strVal val="#ppt_x"/>
                                          </p:val>
                                        </p:tav>
                                        <p:tav tm="100000">
                                          <p:val>
                                            <p:strVal val="#ppt_x"/>
                                          </p:val>
                                        </p:tav>
                                      </p:tavLst>
                                    </p:anim>
                                    <p:anim calcmode="lin" valueType="num">
                                      <p:cBhvr additive="base">
                                        <p:cTn id="107" dur="500" fill="hold"/>
                                        <p:tgtEl>
                                          <p:spTgt spid="56"/>
                                        </p:tgtEl>
                                        <p:attrNameLst>
                                          <p:attrName>ppt_y</p:attrName>
                                        </p:attrNameLst>
                                      </p:cBhvr>
                                      <p:tavLst>
                                        <p:tav tm="0">
                                          <p:val>
                                            <p:strVal val="1+#ppt_h/2"/>
                                          </p:val>
                                        </p:tav>
                                        <p:tav tm="100000">
                                          <p:val>
                                            <p:strVal val="#ppt_y"/>
                                          </p:val>
                                        </p:tav>
                                      </p:tavLst>
                                    </p:anim>
                                  </p:childTnLst>
                                </p:cTn>
                              </p:par>
                            </p:childTnLst>
                          </p:cTn>
                        </p:par>
                        <p:par>
                          <p:cTn id="108" fill="hold">
                            <p:stCondLst>
                              <p:cond delay="12000"/>
                            </p:stCondLst>
                            <p:childTnLst>
                              <p:par>
                                <p:cTn id="109" presetID="12" presetClass="entr" presetSubtype="4" fill="hold" grpId="0"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slide(fromBottom)">
                                      <p:cBhvr>
                                        <p:cTn id="111" dur="500"/>
                                        <p:tgtEl>
                                          <p:spTgt spid="55"/>
                                        </p:tgtEl>
                                      </p:cBhvr>
                                    </p:animEffect>
                                  </p:childTnLst>
                                </p:cTn>
                              </p:par>
                            </p:childTnLst>
                          </p:cTn>
                        </p:par>
                        <p:par>
                          <p:cTn id="112" fill="hold">
                            <p:stCondLst>
                              <p:cond delay="12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57">
                                            <p:txEl>
                                              <p:pRg st="0" end="0"/>
                                            </p:txEl>
                                          </p:spTgt>
                                        </p:tgtEl>
                                        <p:attrNameLst>
                                          <p:attrName>style.visibility</p:attrName>
                                        </p:attrNameLst>
                                      </p:cBhvr>
                                      <p:to>
                                        <p:strVal val="visible"/>
                                      </p:to>
                                    </p:set>
                                    <p:animEffect transition="in" filter="wipe(down)">
                                      <p:cBhvr>
                                        <p:cTn id="115"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19" grpId="0" animBg="1"/>
      <p:bldP spid="20"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7" grpId="0" animBg="1"/>
      <p:bldP spid="38" grpId="0" animBg="1"/>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animBg="1"/>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52" grpId="0" animBg="1"/>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8" name="Rectangle 17"/>
          <p:cNvSpPr/>
          <p:nvPr userDrawn="1"/>
        </p:nvSpPr>
        <p:spPr>
          <a:xfrm>
            <a:off x="-6773" y="1181100"/>
            <a:ext cx="1832695" cy="16573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Text Placeholder 3"/>
          <p:cNvSpPr>
            <a:spLocks noGrp="1"/>
          </p:cNvSpPr>
          <p:nvPr>
            <p:ph type="body" sz="half" idx="15"/>
          </p:nvPr>
        </p:nvSpPr>
        <p:spPr>
          <a:xfrm>
            <a:off x="97369"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7" name="Text Placeholder 3"/>
          <p:cNvSpPr>
            <a:spLocks noGrp="1"/>
          </p:cNvSpPr>
          <p:nvPr>
            <p:ph type="body" sz="half" idx="17"/>
          </p:nvPr>
        </p:nvSpPr>
        <p:spPr>
          <a:xfrm>
            <a:off x="94922" y="13716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48" name="Picture Placeholder 7"/>
          <p:cNvSpPr>
            <a:spLocks noGrp="1"/>
          </p:cNvSpPr>
          <p:nvPr>
            <p:ph type="pic" sz="quarter" idx="18" hasCustomPrompt="1"/>
          </p:nvPr>
        </p:nvSpPr>
        <p:spPr>
          <a:xfrm>
            <a:off x="-3387" y="2838452"/>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9" name="Rectangle 48"/>
          <p:cNvSpPr/>
          <p:nvPr userDrawn="1"/>
        </p:nvSpPr>
        <p:spPr>
          <a:xfrm>
            <a:off x="1825921" y="2838451"/>
            <a:ext cx="1832695" cy="1657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19"/>
          </p:nvPr>
        </p:nvSpPr>
        <p:spPr>
          <a:xfrm>
            <a:off x="1930064" y="3234904"/>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1" name="Text Placeholder 3"/>
          <p:cNvSpPr>
            <a:spLocks noGrp="1"/>
          </p:cNvSpPr>
          <p:nvPr>
            <p:ph type="body" sz="half" idx="20"/>
          </p:nvPr>
        </p:nvSpPr>
        <p:spPr>
          <a:xfrm>
            <a:off x="1927617" y="302895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60" name="Picture Placeholder 7"/>
          <p:cNvSpPr>
            <a:spLocks noGrp="1"/>
          </p:cNvSpPr>
          <p:nvPr>
            <p:ph type="pic" sz="quarter" idx="21" hasCustomPrompt="1"/>
          </p:nvPr>
        </p:nvSpPr>
        <p:spPr>
          <a:xfrm>
            <a:off x="1829308" y="1181101"/>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1" name="Rectangle 60"/>
          <p:cNvSpPr/>
          <p:nvPr userDrawn="1"/>
        </p:nvSpPr>
        <p:spPr>
          <a:xfrm>
            <a:off x="3655229" y="1181100"/>
            <a:ext cx="1832695" cy="1657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Text Placeholder 3"/>
          <p:cNvSpPr>
            <a:spLocks noGrp="1"/>
          </p:cNvSpPr>
          <p:nvPr>
            <p:ph type="body" sz="half" idx="22"/>
          </p:nvPr>
        </p:nvSpPr>
        <p:spPr>
          <a:xfrm>
            <a:off x="3759372"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3" name="Text Placeholder 3"/>
          <p:cNvSpPr>
            <a:spLocks noGrp="1"/>
          </p:cNvSpPr>
          <p:nvPr>
            <p:ph type="body" sz="half" idx="23"/>
          </p:nvPr>
        </p:nvSpPr>
        <p:spPr>
          <a:xfrm>
            <a:off x="3756925" y="13716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64" name="Picture Placeholder 7"/>
          <p:cNvSpPr>
            <a:spLocks noGrp="1"/>
          </p:cNvSpPr>
          <p:nvPr>
            <p:ph type="pic" sz="quarter" idx="24" hasCustomPrompt="1"/>
          </p:nvPr>
        </p:nvSpPr>
        <p:spPr>
          <a:xfrm>
            <a:off x="3658616" y="2838452"/>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5" name="Rectangle 64"/>
          <p:cNvSpPr/>
          <p:nvPr userDrawn="1"/>
        </p:nvSpPr>
        <p:spPr>
          <a:xfrm>
            <a:off x="5487925" y="2838451"/>
            <a:ext cx="1832695" cy="16573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6" name="Text Placeholder 3"/>
          <p:cNvSpPr>
            <a:spLocks noGrp="1"/>
          </p:cNvSpPr>
          <p:nvPr>
            <p:ph type="body" sz="half" idx="25"/>
          </p:nvPr>
        </p:nvSpPr>
        <p:spPr>
          <a:xfrm>
            <a:off x="5592067" y="3234904"/>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7" name="Text Placeholder 3"/>
          <p:cNvSpPr>
            <a:spLocks noGrp="1"/>
          </p:cNvSpPr>
          <p:nvPr>
            <p:ph type="body" sz="half" idx="26"/>
          </p:nvPr>
        </p:nvSpPr>
        <p:spPr>
          <a:xfrm>
            <a:off x="5589620" y="302895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68" name="Picture Placeholder 7"/>
          <p:cNvSpPr>
            <a:spLocks noGrp="1"/>
          </p:cNvSpPr>
          <p:nvPr>
            <p:ph type="pic" sz="quarter" idx="27" hasCustomPrompt="1"/>
          </p:nvPr>
        </p:nvSpPr>
        <p:spPr>
          <a:xfrm>
            <a:off x="5491311" y="1181101"/>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69" name="Rectangle 68"/>
          <p:cNvSpPr/>
          <p:nvPr userDrawn="1"/>
        </p:nvSpPr>
        <p:spPr>
          <a:xfrm>
            <a:off x="7311305" y="1181100"/>
            <a:ext cx="1832695" cy="16573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Text Placeholder 3"/>
          <p:cNvSpPr>
            <a:spLocks noGrp="1"/>
          </p:cNvSpPr>
          <p:nvPr>
            <p:ph type="body" sz="half" idx="28"/>
          </p:nvPr>
        </p:nvSpPr>
        <p:spPr>
          <a:xfrm>
            <a:off x="7415448" y="1577552"/>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1" name="Text Placeholder 3"/>
          <p:cNvSpPr>
            <a:spLocks noGrp="1"/>
          </p:cNvSpPr>
          <p:nvPr>
            <p:ph type="body" sz="half" idx="29"/>
          </p:nvPr>
        </p:nvSpPr>
        <p:spPr>
          <a:xfrm>
            <a:off x="7413001" y="1371601"/>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72" name="Picture Placeholder 7"/>
          <p:cNvSpPr>
            <a:spLocks noGrp="1"/>
          </p:cNvSpPr>
          <p:nvPr>
            <p:ph type="pic" sz="quarter" idx="30" hasCustomPrompt="1"/>
          </p:nvPr>
        </p:nvSpPr>
        <p:spPr>
          <a:xfrm>
            <a:off x="7314692" y="2838452"/>
            <a:ext cx="1829308" cy="1657351"/>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1743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nodePh="1">
                                  <p:stCondLst>
                                    <p:cond delay="0"/>
                                  </p:stCondLst>
                                  <p:endCondLst>
                                    <p:cond evt="begin" delay="0">
                                      <p:tn val="18"/>
                                    </p:cond>
                                  </p:end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46">
                                            <p:txEl>
                                              <p:pRg st="0" end="0"/>
                                            </p:txEl>
                                          </p:spTgt>
                                        </p:tgtEl>
                                        <p:attrNameLst>
                                          <p:attrName>style.visibility</p:attrName>
                                        </p:attrNameLst>
                                      </p:cBhvr>
                                      <p:to>
                                        <p:strVal val="visible"/>
                                      </p:to>
                                    </p:set>
                                    <p:anim calcmode="lin" valueType="num">
                                      <p:cBhvr additive="base">
                                        <p:cTn id="2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51">
                                            <p:txEl>
                                              <p:pRg st="0" end="0"/>
                                            </p:txEl>
                                          </p:spTgt>
                                        </p:tgtEl>
                                        <p:attrNameLst>
                                          <p:attrName>style.visibility</p:attrName>
                                        </p:attrNameLst>
                                      </p:cBhvr>
                                      <p:to>
                                        <p:strVal val="visible"/>
                                      </p:to>
                                    </p:set>
                                    <p:anim calcmode="lin" valueType="num">
                                      <p:cBhvr additive="base">
                                        <p:cTn id="4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nodePh="1">
                                  <p:stCondLst>
                                    <p:cond delay="0"/>
                                  </p:stCondLst>
                                  <p:endCondLst>
                                    <p:cond evt="begin" delay="0">
                                      <p:tn val="43"/>
                                    </p:cond>
                                  </p:endCondLst>
                                  <p:childTnLst>
                                    <p:set>
                                      <p:cBhvr>
                                        <p:cTn id="44" dur="1" fill="hold">
                                          <p:stCondLst>
                                            <p:cond delay="0"/>
                                          </p:stCondLst>
                                        </p:cTn>
                                        <p:tgtEl>
                                          <p:spTgt spid="50">
                                            <p:txEl>
                                              <p:pRg st="0" end="0"/>
                                            </p:txEl>
                                          </p:spTgt>
                                        </p:tgtEl>
                                        <p:attrNameLst>
                                          <p:attrName>style.visibility</p:attrName>
                                        </p:attrNameLst>
                                      </p:cBhvr>
                                      <p:to>
                                        <p:strVal val="visible"/>
                                      </p:to>
                                    </p:set>
                                    <p:anim calcmode="lin" valueType="num">
                                      <p:cBhvr additive="base">
                                        <p:cTn id="4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500" fill="hold"/>
                                        <p:tgtEl>
                                          <p:spTgt spid="60"/>
                                        </p:tgtEl>
                                        <p:attrNameLst>
                                          <p:attrName>ppt_x</p:attrName>
                                        </p:attrNameLst>
                                      </p:cBhvr>
                                      <p:tavLst>
                                        <p:tav tm="0">
                                          <p:val>
                                            <p:strVal val="#ppt_x"/>
                                          </p:val>
                                        </p:tav>
                                        <p:tav tm="100000">
                                          <p:val>
                                            <p:strVal val="#ppt_x"/>
                                          </p:val>
                                        </p:tav>
                                      </p:tavLst>
                                    </p:anim>
                                    <p:anim calcmode="lin" valueType="num">
                                      <p:cBhvr additive="base">
                                        <p:cTn id="51" dur="500" fill="hold"/>
                                        <p:tgtEl>
                                          <p:spTgt spid="60"/>
                                        </p:tgtEl>
                                        <p:attrNameLst>
                                          <p:attrName>ppt_y</p:attrName>
                                        </p:attrNameLst>
                                      </p:cBhvr>
                                      <p:tavLst>
                                        <p:tav tm="0">
                                          <p:val>
                                            <p:strVal val="0-#ppt_h/2"/>
                                          </p:val>
                                        </p:tav>
                                        <p:tav tm="100000">
                                          <p:val>
                                            <p:strVal val="#ppt_y"/>
                                          </p:val>
                                        </p:tav>
                                      </p:tavLst>
                                    </p:anim>
                                  </p:childTnLst>
                                </p:cTn>
                              </p:par>
                            </p:childTnLst>
                          </p:cTn>
                        </p:par>
                        <p:par>
                          <p:cTn id="52" fill="hold">
                            <p:stCondLst>
                              <p:cond delay="5000"/>
                            </p:stCondLst>
                            <p:childTnLst>
                              <p:par>
                                <p:cTn id="53" presetID="2" presetClass="entr" presetSubtype="1" accel="50000" decel="50000"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0-#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nodePh="1">
                                  <p:stCondLst>
                                    <p:cond delay="0"/>
                                  </p:stCondLst>
                                  <p:endCondLst>
                                    <p:cond evt="begin" delay="0">
                                      <p:tn val="58"/>
                                    </p:cond>
                                  </p:endCondLst>
                                  <p:childTnLst>
                                    <p:set>
                                      <p:cBhvr>
                                        <p:cTn id="59" dur="1" fill="hold">
                                          <p:stCondLst>
                                            <p:cond delay="0"/>
                                          </p:stCondLst>
                                        </p:cTn>
                                        <p:tgtEl>
                                          <p:spTgt spid="63">
                                            <p:txEl>
                                              <p:pRg st="0" end="0"/>
                                            </p:txEl>
                                          </p:spTgt>
                                        </p:tgtEl>
                                        <p:attrNameLst>
                                          <p:attrName>style.visibility</p:attrName>
                                        </p:attrNameLst>
                                      </p:cBhvr>
                                      <p:to>
                                        <p:strVal val="visible"/>
                                      </p:to>
                                    </p:set>
                                    <p:anim calcmode="lin" valueType="num">
                                      <p:cBhvr additive="base">
                                        <p:cTn id="6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3">
                                            <p:txEl>
                                              <p:pRg st="0" end="0"/>
                                            </p:txEl>
                                          </p:spTgt>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nodePh="1">
                                  <p:stCondLst>
                                    <p:cond delay="0"/>
                                  </p:stCondLst>
                                  <p:endCondLst>
                                    <p:cond evt="begin" delay="0">
                                      <p:tn val="63"/>
                                    </p:cond>
                                  </p:endCondLst>
                                  <p:childTnLst>
                                    <p:set>
                                      <p:cBhvr>
                                        <p:cTn id="64" dur="1" fill="hold">
                                          <p:stCondLst>
                                            <p:cond delay="0"/>
                                          </p:stCondLst>
                                        </p:cTn>
                                        <p:tgtEl>
                                          <p:spTgt spid="62">
                                            <p:txEl>
                                              <p:pRg st="0" end="0"/>
                                            </p:txEl>
                                          </p:spTgt>
                                        </p:tgtEl>
                                        <p:attrNameLst>
                                          <p:attrName>style.visibility</p:attrName>
                                        </p:attrNameLst>
                                      </p:cBhvr>
                                      <p:to>
                                        <p:strVal val="visible"/>
                                      </p:to>
                                    </p:set>
                                    <p:anim calcmode="lin" valueType="num">
                                      <p:cBhvr additive="base">
                                        <p:cTn id="65"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2" presetClass="entr" presetSubtype="4" accel="50000" decel="50000"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fill="hold"/>
                                        <p:tgtEl>
                                          <p:spTgt spid="65"/>
                                        </p:tgtEl>
                                        <p:attrNameLst>
                                          <p:attrName>ppt_x</p:attrName>
                                        </p:attrNameLst>
                                      </p:cBhvr>
                                      <p:tavLst>
                                        <p:tav tm="0">
                                          <p:val>
                                            <p:strVal val="#ppt_x"/>
                                          </p:val>
                                        </p:tav>
                                        <p:tav tm="100000">
                                          <p:val>
                                            <p:strVal val="#ppt_x"/>
                                          </p:val>
                                        </p:tav>
                                      </p:tavLst>
                                    </p:anim>
                                    <p:anim calcmode="lin" valueType="num">
                                      <p:cBhvr additive="base">
                                        <p:cTn id="76" dur="500" fill="hold"/>
                                        <p:tgtEl>
                                          <p:spTgt spid="65"/>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 presetClass="entr" presetSubtype="4" accel="50000" decel="50000" fill="hold" grpId="0" nodeType="afterEffect" nodePh="1">
                                  <p:stCondLst>
                                    <p:cond delay="0"/>
                                  </p:stCondLst>
                                  <p:endCondLst>
                                    <p:cond evt="begin" delay="0">
                                      <p:tn val="78"/>
                                    </p:cond>
                                  </p:end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additive="base">
                                        <p:cTn id="80"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66">
                                            <p:txEl>
                                              <p:pRg st="0" end="0"/>
                                            </p:txEl>
                                          </p:spTgt>
                                        </p:tgtEl>
                                        <p:attrNameLst>
                                          <p:attrName>style.visibility</p:attrName>
                                        </p:attrNameLst>
                                      </p:cBhvr>
                                      <p:to>
                                        <p:strVal val="visible"/>
                                      </p:to>
                                    </p:set>
                                    <p:anim calcmode="lin" valueType="num">
                                      <p:cBhvr additive="base">
                                        <p:cTn id="85"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2" presetClass="entr" presetSubtype="1" accel="50000" decel="50000" fill="hold" grpId="0"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ppt_x"/>
                                          </p:val>
                                        </p:tav>
                                        <p:tav tm="100000">
                                          <p:val>
                                            <p:strVal val="#ppt_x"/>
                                          </p:val>
                                        </p:tav>
                                      </p:tavLst>
                                    </p:anim>
                                    <p:anim calcmode="lin" valueType="num">
                                      <p:cBhvr additive="base">
                                        <p:cTn id="91" dur="500" fill="hold"/>
                                        <p:tgtEl>
                                          <p:spTgt spid="68"/>
                                        </p:tgtEl>
                                        <p:attrNameLst>
                                          <p:attrName>ppt_y</p:attrName>
                                        </p:attrNameLst>
                                      </p:cBhvr>
                                      <p:tavLst>
                                        <p:tav tm="0">
                                          <p:val>
                                            <p:strVal val="0-#ppt_h/2"/>
                                          </p:val>
                                        </p:tav>
                                        <p:tav tm="100000">
                                          <p:val>
                                            <p:strVal val="#ppt_y"/>
                                          </p:val>
                                        </p:tav>
                                      </p:tavLst>
                                    </p:anim>
                                  </p:childTnLst>
                                </p:cTn>
                              </p:par>
                            </p:childTnLst>
                          </p:cTn>
                        </p:par>
                        <p:par>
                          <p:cTn id="92" fill="hold">
                            <p:stCondLst>
                              <p:cond delay="9000"/>
                            </p:stCondLst>
                            <p:childTnLst>
                              <p:par>
                                <p:cTn id="93" presetID="2" presetClass="entr" presetSubtype="1" accel="50000" decel="50000" fill="hold" grpId="0" nodeType="after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0-#ppt_h/2"/>
                                          </p:val>
                                        </p:tav>
                                        <p:tav tm="100000">
                                          <p:val>
                                            <p:strVal val="#ppt_y"/>
                                          </p:val>
                                        </p:tav>
                                      </p:tavLst>
                                    </p:anim>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additive="base">
                                        <p:cTn id="100"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71">
                                            <p:txEl>
                                              <p:pRg st="0" end="0"/>
                                            </p:txEl>
                                          </p:spTgt>
                                        </p:tgtEl>
                                        <p:attrNameLst>
                                          <p:attrName>ppt_y</p:attrName>
                                        </p:attrNameLst>
                                      </p:cBhvr>
                                      <p:tavLst>
                                        <p:tav tm="0">
                                          <p:val>
                                            <p:strVal val="1+#ppt_h/2"/>
                                          </p:val>
                                        </p:tav>
                                        <p:tav tm="100000">
                                          <p:val>
                                            <p:strVal val="#ppt_y"/>
                                          </p:val>
                                        </p:tav>
                                      </p:tavLst>
                                    </p:anim>
                                  </p:childTnLst>
                                </p:cTn>
                              </p:par>
                            </p:childTnLst>
                          </p:cTn>
                        </p:par>
                        <p:par>
                          <p:cTn id="102" fill="hold">
                            <p:stCondLst>
                              <p:cond delay="10000"/>
                            </p:stCondLst>
                            <p:childTnLst>
                              <p:par>
                                <p:cTn id="103" presetID="2" presetClass="entr" presetSubtype="4" accel="50000" decel="50000" fill="hold" grpId="0" nodeType="afterEffect" nodePh="1">
                                  <p:stCondLst>
                                    <p:cond delay="0"/>
                                  </p:stCondLst>
                                  <p:endCondLst>
                                    <p:cond evt="begin" delay="0">
                                      <p:tn val="103"/>
                                    </p:cond>
                                  </p:end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additive="base">
                                        <p:cTn id="105"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10500"/>
                            </p:stCondLst>
                            <p:childTnLst>
                              <p:par>
                                <p:cTn id="108" presetID="2" presetClass="entr" presetSubtype="4" accel="50000" decel="50000" fill="hold" grpId="0" nodeType="afterEffect">
                                  <p:stCondLst>
                                    <p:cond delay="0"/>
                                  </p:stCondLst>
                                  <p:childTnLst>
                                    <p:set>
                                      <p:cBhvr>
                                        <p:cTn id="109" dur="1" fill="hold">
                                          <p:stCondLst>
                                            <p:cond delay="0"/>
                                          </p:stCondLst>
                                        </p:cTn>
                                        <p:tgtEl>
                                          <p:spTgt spid="72"/>
                                        </p:tgtEl>
                                        <p:attrNameLst>
                                          <p:attrName>style.visibility</p:attrName>
                                        </p:attrNameLst>
                                      </p:cBhvr>
                                      <p:to>
                                        <p:strVal val="visible"/>
                                      </p:to>
                                    </p:set>
                                    <p:anim calcmode="lin" valueType="num">
                                      <p:cBhvr additive="base">
                                        <p:cTn id="110" dur="500" fill="hold"/>
                                        <p:tgtEl>
                                          <p:spTgt spid="72"/>
                                        </p:tgtEl>
                                        <p:attrNameLst>
                                          <p:attrName>ppt_x</p:attrName>
                                        </p:attrNameLst>
                                      </p:cBhvr>
                                      <p:tavLst>
                                        <p:tav tm="0">
                                          <p:val>
                                            <p:strVal val="#ppt_x"/>
                                          </p:val>
                                        </p:tav>
                                        <p:tav tm="100000">
                                          <p:val>
                                            <p:strVal val="#ppt_x"/>
                                          </p:val>
                                        </p:tav>
                                      </p:tavLst>
                                    </p:anim>
                                    <p:anim calcmode="lin" valueType="num">
                                      <p:cBhvr additive="base">
                                        <p:cTn id="11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4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animBg="1"/>
      <p:bldP spid="49" grpId="0" animBg="1"/>
      <p:bldP spid="5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60" grpId="0" animBg="1"/>
      <p:bldP spid="61" grpId="0" animBg="1"/>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animBg="1"/>
      <p:bldP spid="69" grpId="0" animBg="1"/>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1+#ppt_h/2"/>
                          </p:val>
                        </p:tav>
                        <p:tav tm="100000">
                          <p:val>
                            <p:strVal val="#ppt_y"/>
                          </p:val>
                        </p:tav>
                      </p:tavLst>
                    </p:anim>
                  </p:childTnLst>
                </p:cTn>
              </p:par>
            </p:tnLst>
          </p:tmpl>
        </p:tmplLst>
      </p:bldP>
      <p:bldP spid="72"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6_2-Pics">
    <p:spTree>
      <p:nvGrpSpPr>
        <p:cNvPr id="1" name=""/>
        <p:cNvGrpSpPr/>
        <p:nvPr/>
      </p:nvGrpSpPr>
      <p:grpSpPr>
        <a:xfrm>
          <a:off x="0" y="0"/>
          <a:ext cx="0" cy="0"/>
          <a:chOff x="0" y="0"/>
          <a:chExt cx="0" cy="0"/>
        </a:xfrm>
      </p:grpSpPr>
      <p:sp>
        <p:nvSpPr>
          <p:cNvPr id="18" name="Rectangle 17"/>
          <p:cNvSpPr/>
          <p:nvPr userDrawn="1"/>
        </p:nvSpPr>
        <p:spPr>
          <a:xfrm>
            <a:off x="-5079" y="-9524"/>
            <a:ext cx="1832695" cy="1719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 Placeholder 3"/>
          <p:cNvSpPr>
            <a:spLocks noGrp="1"/>
          </p:cNvSpPr>
          <p:nvPr>
            <p:ph type="body" sz="half" idx="15"/>
          </p:nvPr>
        </p:nvSpPr>
        <p:spPr>
          <a:xfrm>
            <a:off x="97369"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4" name="Text Placeholder 3"/>
          <p:cNvSpPr>
            <a:spLocks noGrp="1"/>
          </p:cNvSpPr>
          <p:nvPr>
            <p:ph type="body" sz="half" idx="17"/>
          </p:nvPr>
        </p:nvSpPr>
        <p:spPr>
          <a:xfrm>
            <a:off x="94922" y="190702"/>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56" name="Picture Placeholder 7"/>
          <p:cNvSpPr>
            <a:spLocks noGrp="1"/>
          </p:cNvSpPr>
          <p:nvPr>
            <p:ph type="pic" sz="quarter" idx="18" hasCustomPrompt="1"/>
          </p:nvPr>
        </p:nvSpPr>
        <p:spPr>
          <a:xfrm>
            <a:off x="-3387"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Rectangle 56"/>
          <p:cNvSpPr/>
          <p:nvPr userDrawn="1"/>
        </p:nvSpPr>
        <p:spPr>
          <a:xfrm>
            <a:off x="1831003" y="1700597"/>
            <a:ext cx="1837774" cy="1719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Text Placeholder 3"/>
          <p:cNvSpPr>
            <a:spLocks noGrp="1"/>
          </p:cNvSpPr>
          <p:nvPr>
            <p:ph type="body" sz="half" idx="19"/>
          </p:nvPr>
        </p:nvSpPr>
        <p:spPr>
          <a:xfrm>
            <a:off x="1933451" y="2116301"/>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20"/>
          </p:nvPr>
        </p:nvSpPr>
        <p:spPr>
          <a:xfrm>
            <a:off x="1931004" y="1910348"/>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73" name="Picture Placeholder 7"/>
          <p:cNvSpPr>
            <a:spLocks noGrp="1"/>
          </p:cNvSpPr>
          <p:nvPr>
            <p:ph type="pic" sz="quarter" idx="21" hasCustomPrompt="1"/>
          </p:nvPr>
        </p:nvSpPr>
        <p:spPr>
          <a:xfrm>
            <a:off x="1832695" y="-9524"/>
            <a:ext cx="1836082"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74" name="Rectangle 73"/>
          <p:cNvSpPr/>
          <p:nvPr userDrawn="1"/>
        </p:nvSpPr>
        <p:spPr>
          <a:xfrm>
            <a:off x="3667085" y="-9524"/>
            <a:ext cx="1837774" cy="17196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Text Placeholder 3"/>
          <p:cNvSpPr>
            <a:spLocks noGrp="1"/>
          </p:cNvSpPr>
          <p:nvPr>
            <p:ph type="body" sz="half" idx="22"/>
          </p:nvPr>
        </p:nvSpPr>
        <p:spPr>
          <a:xfrm>
            <a:off x="3769533"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6" name="Text Placeholder 3"/>
          <p:cNvSpPr>
            <a:spLocks noGrp="1"/>
          </p:cNvSpPr>
          <p:nvPr>
            <p:ph type="body" sz="half" idx="23"/>
          </p:nvPr>
        </p:nvSpPr>
        <p:spPr>
          <a:xfrm>
            <a:off x="3767086" y="190702"/>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77" name="Picture Placeholder 7"/>
          <p:cNvSpPr>
            <a:spLocks noGrp="1"/>
          </p:cNvSpPr>
          <p:nvPr>
            <p:ph type="pic" sz="quarter" idx="24" hasCustomPrompt="1"/>
          </p:nvPr>
        </p:nvSpPr>
        <p:spPr>
          <a:xfrm>
            <a:off x="3668777"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78" name="Rectangle 77"/>
          <p:cNvSpPr/>
          <p:nvPr userDrawn="1"/>
        </p:nvSpPr>
        <p:spPr>
          <a:xfrm>
            <a:off x="5503167" y="1700597"/>
            <a:ext cx="1837774" cy="17196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25"/>
          </p:nvPr>
        </p:nvSpPr>
        <p:spPr>
          <a:xfrm>
            <a:off x="5605615" y="2116301"/>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0" name="Text Placeholder 3"/>
          <p:cNvSpPr>
            <a:spLocks noGrp="1"/>
          </p:cNvSpPr>
          <p:nvPr>
            <p:ph type="body" sz="half" idx="26"/>
          </p:nvPr>
        </p:nvSpPr>
        <p:spPr>
          <a:xfrm>
            <a:off x="5603168" y="1910348"/>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81" name="Picture Placeholder 7"/>
          <p:cNvSpPr>
            <a:spLocks noGrp="1"/>
          </p:cNvSpPr>
          <p:nvPr>
            <p:ph type="pic" sz="quarter" idx="27" hasCustomPrompt="1"/>
          </p:nvPr>
        </p:nvSpPr>
        <p:spPr>
          <a:xfrm>
            <a:off x="5504859" y="-9524"/>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82" name="Rectangle 81"/>
          <p:cNvSpPr/>
          <p:nvPr userDrawn="1"/>
        </p:nvSpPr>
        <p:spPr>
          <a:xfrm>
            <a:off x="7339249" y="-9524"/>
            <a:ext cx="1832695" cy="17196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3" name="Text Placeholder 3"/>
          <p:cNvSpPr>
            <a:spLocks noGrp="1"/>
          </p:cNvSpPr>
          <p:nvPr>
            <p:ph type="body" sz="half" idx="28"/>
          </p:nvPr>
        </p:nvSpPr>
        <p:spPr>
          <a:xfrm>
            <a:off x="7441697" y="396653"/>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4" name="Text Placeholder 3"/>
          <p:cNvSpPr>
            <a:spLocks noGrp="1"/>
          </p:cNvSpPr>
          <p:nvPr>
            <p:ph type="body" sz="half" idx="29"/>
          </p:nvPr>
        </p:nvSpPr>
        <p:spPr>
          <a:xfrm>
            <a:off x="7439250" y="190702"/>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85" name="Picture Placeholder 7"/>
          <p:cNvSpPr>
            <a:spLocks noGrp="1"/>
          </p:cNvSpPr>
          <p:nvPr>
            <p:ph type="pic" sz="quarter" idx="30" hasCustomPrompt="1"/>
          </p:nvPr>
        </p:nvSpPr>
        <p:spPr>
          <a:xfrm>
            <a:off x="7340941" y="1700597"/>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86" name="Rectangle 85"/>
          <p:cNvSpPr/>
          <p:nvPr userDrawn="1"/>
        </p:nvSpPr>
        <p:spPr>
          <a:xfrm>
            <a:off x="-5079" y="3429770"/>
            <a:ext cx="1837774" cy="17196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1"/>
          </p:nvPr>
        </p:nvSpPr>
        <p:spPr>
          <a:xfrm>
            <a:off x="97369"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8" name="Text Placeholder 3"/>
          <p:cNvSpPr>
            <a:spLocks noGrp="1"/>
          </p:cNvSpPr>
          <p:nvPr>
            <p:ph type="body" sz="half" idx="32"/>
          </p:nvPr>
        </p:nvSpPr>
        <p:spPr>
          <a:xfrm>
            <a:off x="94922"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89" name="Picture Placeholder 7"/>
          <p:cNvSpPr>
            <a:spLocks noGrp="1"/>
          </p:cNvSpPr>
          <p:nvPr>
            <p:ph type="pic" sz="quarter" idx="33" hasCustomPrompt="1"/>
          </p:nvPr>
        </p:nvSpPr>
        <p:spPr>
          <a:xfrm>
            <a:off x="1832695" y="3420244"/>
            <a:ext cx="1829308" cy="1729172"/>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90" name="Rectangle 89"/>
          <p:cNvSpPr/>
          <p:nvPr userDrawn="1"/>
        </p:nvSpPr>
        <p:spPr>
          <a:xfrm>
            <a:off x="3667085" y="3420244"/>
            <a:ext cx="1837774" cy="1729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Text Placeholder 3"/>
          <p:cNvSpPr>
            <a:spLocks noGrp="1"/>
          </p:cNvSpPr>
          <p:nvPr>
            <p:ph type="body" sz="half" idx="34"/>
          </p:nvPr>
        </p:nvSpPr>
        <p:spPr>
          <a:xfrm>
            <a:off x="3769533"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2" name="Text Placeholder 3"/>
          <p:cNvSpPr>
            <a:spLocks noGrp="1"/>
          </p:cNvSpPr>
          <p:nvPr>
            <p:ph type="body" sz="half" idx="35"/>
          </p:nvPr>
        </p:nvSpPr>
        <p:spPr>
          <a:xfrm>
            <a:off x="3767086"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
        <p:nvSpPr>
          <p:cNvPr id="93" name="Picture Placeholder 7"/>
          <p:cNvSpPr>
            <a:spLocks noGrp="1"/>
          </p:cNvSpPr>
          <p:nvPr>
            <p:ph type="pic" sz="quarter" idx="36" hasCustomPrompt="1"/>
          </p:nvPr>
        </p:nvSpPr>
        <p:spPr>
          <a:xfrm>
            <a:off x="5504859" y="3420244"/>
            <a:ext cx="1829308" cy="1719647"/>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94" name="Rectangle 93"/>
          <p:cNvSpPr/>
          <p:nvPr userDrawn="1"/>
        </p:nvSpPr>
        <p:spPr>
          <a:xfrm>
            <a:off x="7339249" y="3429770"/>
            <a:ext cx="1832695" cy="17196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Text Placeholder 3"/>
          <p:cNvSpPr>
            <a:spLocks noGrp="1"/>
          </p:cNvSpPr>
          <p:nvPr>
            <p:ph type="body" sz="half" idx="37"/>
          </p:nvPr>
        </p:nvSpPr>
        <p:spPr>
          <a:xfrm>
            <a:off x="7441697" y="3835947"/>
            <a:ext cx="1617132" cy="1089448"/>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6" name="Text Placeholder 3"/>
          <p:cNvSpPr>
            <a:spLocks noGrp="1"/>
          </p:cNvSpPr>
          <p:nvPr>
            <p:ph type="body" sz="half" idx="38"/>
          </p:nvPr>
        </p:nvSpPr>
        <p:spPr>
          <a:xfrm>
            <a:off x="7439250" y="3629995"/>
            <a:ext cx="1621660"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endParaRPr lang="en-US" dirty="0"/>
          </a:p>
        </p:txBody>
      </p:sp>
    </p:spTree>
    <p:extLst>
      <p:ext uri="{BB962C8B-B14F-4D97-AF65-F5344CB8AC3E}">
        <p14:creationId xmlns:p14="http://schemas.microsoft.com/office/powerpoint/2010/main" val="3959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1" fill="hold" grpId="0" nodeType="afterEffect" nodePh="1">
                                  <p:stCondLst>
                                    <p:cond delay="0"/>
                                  </p:stCondLst>
                                  <p:endCondLst>
                                    <p:cond evt="begin" delay="0">
                                      <p:tn val="11"/>
                                    </p:cond>
                                  </p:end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wipe(up)">
                                      <p:cBhvr>
                                        <p:cTn id="13" dur="500"/>
                                        <p:tgtEl>
                                          <p:spTgt spid="54">
                                            <p:txEl>
                                              <p:pRg st="0" end="0"/>
                                            </p:txEl>
                                          </p:spTgt>
                                        </p:tgtEl>
                                      </p:cBhvr>
                                    </p:animEffect>
                                  </p:childTnLst>
                                </p:cTn>
                              </p:par>
                            </p:childTnLst>
                          </p:cTn>
                        </p:par>
                        <p:par>
                          <p:cTn id="14" fill="hold">
                            <p:stCondLst>
                              <p:cond delay="1000"/>
                            </p:stCondLst>
                            <p:childTnLst>
                              <p:par>
                                <p:cTn id="15" presetID="22" presetClass="entr" presetSubtype="1" fill="hold" grpId="0" nodeType="afterEffect" nodePh="1">
                                  <p:stCondLst>
                                    <p:cond delay="0"/>
                                  </p:stCondLst>
                                  <p:endCondLst>
                                    <p:cond evt="begin" delay="0">
                                      <p:tn val="15"/>
                                    </p:cond>
                                  </p:endCondLst>
                                  <p:childTnLst>
                                    <p:set>
                                      <p:cBhvr>
                                        <p:cTn id="16" dur="1" fill="hold">
                                          <p:stCondLst>
                                            <p:cond delay="0"/>
                                          </p:stCondLst>
                                        </p:cTn>
                                        <p:tgtEl>
                                          <p:spTgt spid="53">
                                            <p:txEl>
                                              <p:pRg st="0" end="0"/>
                                            </p:txEl>
                                          </p:spTgt>
                                        </p:tgtEl>
                                        <p:attrNameLst>
                                          <p:attrName>style.visibility</p:attrName>
                                        </p:attrNameLst>
                                      </p:cBhvr>
                                      <p:to>
                                        <p:strVal val="visible"/>
                                      </p:to>
                                    </p:set>
                                    <p:animEffect transition="in" filter="wipe(up)">
                                      <p:cBhvr>
                                        <p:cTn id="17" dur="500"/>
                                        <p:tgtEl>
                                          <p:spTgt spid="53">
                                            <p:txEl>
                                              <p:pRg st="0" end="0"/>
                                            </p:txEl>
                                          </p:spTgt>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wipe(up)">
                                      <p:cBhvr>
                                        <p:cTn id="31" dur="500"/>
                                        <p:tgtEl>
                                          <p:spTgt spid="59">
                                            <p:txEl>
                                              <p:pRg st="0" end="0"/>
                                            </p:txEl>
                                          </p:spTgt>
                                        </p:tgtEl>
                                      </p:cBhvr>
                                    </p:animEffect>
                                  </p:childTnLst>
                                </p:cTn>
                              </p:par>
                            </p:childTnLst>
                          </p:cTn>
                        </p:par>
                        <p:par>
                          <p:cTn id="32" fill="hold">
                            <p:stCondLst>
                              <p:cond delay="3000"/>
                            </p:stCondLst>
                            <p:childTnLst>
                              <p:par>
                                <p:cTn id="33" presetID="22" presetClass="entr" presetSubtype="1" fill="hold" grpId="0" nodeType="afterEffect" nodePh="1">
                                  <p:stCondLst>
                                    <p:cond delay="0"/>
                                  </p:stCondLst>
                                  <p:endCondLst>
                                    <p:cond evt="begin" delay="0">
                                      <p:tn val="33"/>
                                    </p:cond>
                                  </p:endCondLst>
                                  <p:childTnLst>
                                    <p:set>
                                      <p:cBhvr>
                                        <p:cTn id="34" dur="1" fill="hold">
                                          <p:stCondLst>
                                            <p:cond delay="0"/>
                                          </p:stCondLst>
                                        </p:cTn>
                                        <p:tgtEl>
                                          <p:spTgt spid="58">
                                            <p:txEl>
                                              <p:pRg st="0" end="0"/>
                                            </p:txEl>
                                          </p:spTgt>
                                        </p:tgtEl>
                                        <p:attrNameLst>
                                          <p:attrName>style.visibility</p:attrName>
                                        </p:attrNameLst>
                                      </p:cBhvr>
                                      <p:to>
                                        <p:strVal val="visible"/>
                                      </p:to>
                                    </p:set>
                                    <p:animEffect transition="in" filter="wipe(up)">
                                      <p:cBhvr>
                                        <p:cTn id="35" dur="500"/>
                                        <p:tgtEl>
                                          <p:spTgt spid="58">
                                            <p:txEl>
                                              <p:pRg st="0" end="0"/>
                                            </p:txEl>
                                          </p:spTgt>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500"/>
                                        <p:tgtEl>
                                          <p:spTgt spid="73"/>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fltVal val="0"/>
                                          </p:val>
                                        </p:tav>
                                        <p:tav tm="100000">
                                          <p:val>
                                            <p:strVal val="#ppt_w"/>
                                          </p:val>
                                        </p:tav>
                                      </p:tavLst>
                                    </p:anim>
                                    <p:anim calcmode="lin" valueType="num">
                                      <p:cBhvr>
                                        <p:cTn id="44" dur="500" fill="hold"/>
                                        <p:tgtEl>
                                          <p:spTgt spid="74"/>
                                        </p:tgtEl>
                                        <p:attrNameLst>
                                          <p:attrName>ppt_h</p:attrName>
                                        </p:attrNameLst>
                                      </p:cBhvr>
                                      <p:tavLst>
                                        <p:tav tm="0">
                                          <p:val>
                                            <p:fltVal val="0"/>
                                          </p:val>
                                        </p:tav>
                                        <p:tav tm="100000">
                                          <p:val>
                                            <p:strVal val="#ppt_h"/>
                                          </p:val>
                                        </p:tav>
                                      </p:tavLst>
                                    </p:anim>
                                    <p:animEffect transition="in" filter="fade">
                                      <p:cBhvr>
                                        <p:cTn id="45" dur="500"/>
                                        <p:tgtEl>
                                          <p:spTgt spid="74"/>
                                        </p:tgtEl>
                                      </p:cBhvr>
                                    </p:animEffect>
                                  </p:childTnLst>
                                </p:cTn>
                              </p:par>
                            </p:childTnLst>
                          </p:cTn>
                        </p:par>
                        <p:par>
                          <p:cTn id="46" fill="hold">
                            <p:stCondLst>
                              <p:cond delay="4500"/>
                            </p:stCondLst>
                            <p:childTnLst>
                              <p:par>
                                <p:cTn id="47" presetID="22" presetClass="entr" presetSubtype="1" fill="hold" grpId="0" nodeType="afterEffect" nodePh="1">
                                  <p:stCondLst>
                                    <p:cond delay="0"/>
                                  </p:stCondLst>
                                  <p:endCondLst>
                                    <p:cond evt="begin" delay="0">
                                      <p:tn val="47"/>
                                    </p:cond>
                                  </p:endCondLst>
                                  <p:childTnLst>
                                    <p:set>
                                      <p:cBhvr>
                                        <p:cTn id="48" dur="1" fill="hold">
                                          <p:stCondLst>
                                            <p:cond delay="0"/>
                                          </p:stCondLst>
                                        </p:cTn>
                                        <p:tgtEl>
                                          <p:spTgt spid="76">
                                            <p:txEl>
                                              <p:pRg st="0" end="0"/>
                                            </p:txEl>
                                          </p:spTgt>
                                        </p:tgtEl>
                                        <p:attrNameLst>
                                          <p:attrName>style.visibility</p:attrName>
                                        </p:attrNameLst>
                                      </p:cBhvr>
                                      <p:to>
                                        <p:strVal val="visible"/>
                                      </p:to>
                                    </p:set>
                                    <p:animEffect transition="in" filter="wipe(up)">
                                      <p:cBhvr>
                                        <p:cTn id="49" dur="500"/>
                                        <p:tgtEl>
                                          <p:spTgt spid="76">
                                            <p:txEl>
                                              <p:pRg st="0" end="0"/>
                                            </p:txEl>
                                          </p:spTgt>
                                        </p:tgtEl>
                                      </p:cBhvr>
                                    </p:animEffect>
                                  </p:childTnLst>
                                </p:cTn>
                              </p:par>
                            </p:childTnLst>
                          </p:cTn>
                        </p:par>
                        <p:par>
                          <p:cTn id="50" fill="hold">
                            <p:stCondLst>
                              <p:cond delay="5000"/>
                            </p:stCondLst>
                            <p:childTnLst>
                              <p:par>
                                <p:cTn id="51" presetID="22" presetClass="entr" presetSubtype="1" fill="hold" grpId="0" nodeType="afterEffect" nodePh="1">
                                  <p:stCondLst>
                                    <p:cond delay="0"/>
                                  </p:stCondLst>
                                  <p:endCondLst>
                                    <p:cond evt="begin" delay="0">
                                      <p:tn val="51"/>
                                    </p:cond>
                                  </p:endCondLst>
                                  <p:childTnLst>
                                    <p:set>
                                      <p:cBhvr>
                                        <p:cTn id="52" dur="1" fill="hold">
                                          <p:stCondLst>
                                            <p:cond delay="0"/>
                                          </p:stCondLst>
                                        </p:cTn>
                                        <p:tgtEl>
                                          <p:spTgt spid="75">
                                            <p:txEl>
                                              <p:pRg st="0" end="0"/>
                                            </p:txEl>
                                          </p:spTgt>
                                        </p:tgtEl>
                                        <p:attrNameLst>
                                          <p:attrName>style.visibility</p:attrName>
                                        </p:attrNameLst>
                                      </p:cBhvr>
                                      <p:to>
                                        <p:strVal val="visible"/>
                                      </p:to>
                                    </p:set>
                                    <p:animEffect transition="in" filter="wipe(up)">
                                      <p:cBhvr>
                                        <p:cTn id="53" dur="500"/>
                                        <p:tgtEl>
                                          <p:spTgt spid="75">
                                            <p:txEl>
                                              <p:pRg st="0" end="0"/>
                                            </p:txEl>
                                          </p:spTgt>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down)">
                                      <p:cBhvr>
                                        <p:cTn id="57" dur="500"/>
                                        <p:tgtEl>
                                          <p:spTgt spid="77"/>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par>
                          <p:cTn id="64" fill="hold">
                            <p:stCondLst>
                              <p:cond delay="65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80">
                                            <p:txEl>
                                              <p:pRg st="0" end="0"/>
                                            </p:txEl>
                                          </p:spTgt>
                                        </p:tgtEl>
                                        <p:attrNameLst>
                                          <p:attrName>style.visibility</p:attrName>
                                        </p:attrNameLst>
                                      </p:cBhvr>
                                      <p:to>
                                        <p:strVal val="visible"/>
                                      </p:to>
                                    </p:set>
                                    <p:animEffect transition="in" filter="wipe(up)">
                                      <p:cBhvr>
                                        <p:cTn id="67" dur="500"/>
                                        <p:tgtEl>
                                          <p:spTgt spid="80">
                                            <p:txEl>
                                              <p:pRg st="0" end="0"/>
                                            </p:txEl>
                                          </p:spTgt>
                                        </p:tgtEl>
                                      </p:cBhvr>
                                    </p:animEffect>
                                  </p:childTnLst>
                                </p:cTn>
                              </p:par>
                            </p:childTnLst>
                          </p:cTn>
                        </p:par>
                        <p:par>
                          <p:cTn id="68" fill="hold">
                            <p:stCondLst>
                              <p:cond delay="7000"/>
                            </p:stCondLst>
                            <p:childTnLst>
                              <p:par>
                                <p:cTn id="69" presetID="22" presetClass="entr" presetSubtype="1" fill="hold" grpId="0" nodeType="afterEffect" nodePh="1">
                                  <p:stCondLst>
                                    <p:cond delay="0"/>
                                  </p:stCondLst>
                                  <p:endCondLst>
                                    <p:cond evt="begin" delay="0">
                                      <p:tn val="69"/>
                                    </p:cond>
                                  </p:endCondLst>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up)">
                                      <p:cBhvr>
                                        <p:cTn id="71" dur="500"/>
                                        <p:tgtEl>
                                          <p:spTgt spid="79">
                                            <p:txEl>
                                              <p:pRg st="0" end="0"/>
                                            </p:txEl>
                                          </p:spTgt>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8000"/>
                            </p:stCondLst>
                            <p:childTnLst>
                              <p:par>
                                <p:cTn id="77" presetID="53" presetClass="entr" presetSubtype="0"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p:cTn id="79" dur="500" fill="hold"/>
                                        <p:tgtEl>
                                          <p:spTgt spid="82"/>
                                        </p:tgtEl>
                                        <p:attrNameLst>
                                          <p:attrName>ppt_w</p:attrName>
                                        </p:attrNameLst>
                                      </p:cBhvr>
                                      <p:tavLst>
                                        <p:tav tm="0">
                                          <p:val>
                                            <p:fltVal val="0"/>
                                          </p:val>
                                        </p:tav>
                                        <p:tav tm="100000">
                                          <p:val>
                                            <p:strVal val="#ppt_w"/>
                                          </p:val>
                                        </p:tav>
                                      </p:tavLst>
                                    </p:anim>
                                    <p:anim calcmode="lin" valueType="num">
                                      <p:cBhvr>
                                        <p:cTn id="80" dur="500" fill="hold"/>
                                        <p:tgtEl>
                                          <p:spTgt spid="82"/>
                                        </p:tgtEl>
                                        <p:attrNameLst>
                                          <p:attrName>ppt_h</p:attrName>
                                        </p:attrNameLst>
                                      </p:cBhvr>
                                      <p:tavLst>
                                        <p:tav tm="0">
                                          <p:val>
                                            <p:fltVal val="0"/>
                                          </p:val>
                                        </p:tav>
                                        <p:tav tm="100000">
                                          <p:val>
                                            <p:strVal val="#ppt_h"/>
                                          </p:val>
                                        </p:tav>
                                      </p:tavLst>
                                    </p:anim>
                                    <p:animEffect transition="in" filter="fade">
                                      <p:cBhvr>
                                        <p:cTn id="81" dur="500"/>
                                        <p:tgtEl>
                                          <p:spTgt spid="82"/>
                                        </p:tgtEl>
                                      </p:cBhvr>
                                    </p:animEffect>
                                  </p:childTnLst>
                                </p:cTn>
                              </p:par>
                            </p:childTnLst>
                          </p:cTn>
                        </p:par>
                        <p:par>
                          <p:cTn id="82" fill="hold">
                            <p:stCondLst>
                              <p:cond delay="8500"/>
                            </p:stCondLst>
                            <p:childTnLst>
                              <p:par>
                                <p:cTn id="83" presetID="22" presetClass="entr" presetSubtype="1" fill="hold" grpId="0" nodeType="afterEffect" nodePh="1">
                                  <p:stCondLst>
                                    <p:cond delay="0"/>
                                  </p:stCondLst>
                                  <p:endCondLst>
                                    <p:cond evt="begin" delay="0">
                                      <p:tn val="83"/>
                                    </p:cond>
                                  </p:endCondLst>
                                  <p:childTnLst>
                                    <p:set>
                                      <p:cBhvr>
                                        <p:cTn id="84" dur="1" fill="hold">
                                          <p:stCondLst>
                                            <p:cond delay="0"/>
                                          </p:stCondLst>
                                        </p:cTn>
                                        <p:tgtEl>
                                          <p:spTgt spid="84">
                                            <p:txEl>
                                              <p:pRg st="0" end="0"/>
                                            </p:txEl>
                                          </p:spTgt>
                                        </p:tgtEl>
                                        <p:attrNameLst>
                                          <p:attrName>style.visibility</p:attrName>
                                        </p:attrNameLst>
                                      </p:cBhvr>
                                      <p:to>
                                        <p:strVal val="visible"/>
                                      </p:to>
                                    </p:set>
                                    <p:animEffect transition="in" filter="wipe(up)">
                                      <p:cBhvr>
                                        <p:cTn id="85" dur="500"/>
                                        <p:tgtEl>
                                          <p:spTgt spid="84">
                                            <p:txEl>
                                              <p:pRg st="0" end="0"/>
                                            </p:txEl>
                                          </p:spTgt>
                                        </p:tgtEl>
                                      </p:cBhvr>
                                    </p:animEffect>
                                  </p:childTnLst>
                                </p:cTn>
                              </p:par>
                            </p:childTnLst>
                          </p:cTn>
                        </p:par>
                        <p:par>
                          <p:cTn id="86" fill="hold">
                            <p:stCondLst>
                              <p:cond delay="9000"/>
                            </p:stCondLst>
                            <p:childTnLst>
                              <p:par>
                                <p:cTn id="87" presetID="22" presetClass="entr" presetSubtype="1" fill="hold" grpId="0" nodeType="afterEffect" nodePh="1">
                                  <p:stCondLst>
                                    <p:cond delay="0"/>
                                  </p:stCondLst>
                                  <p:endCondLst>
                                    <p:cond evt="begin" delay="0">
                                      <p:tn val="87"/>
                                    </p:cond>
                                  </p:endCondLst>
                                  <p:childTnLst>
                                    <p:set>
                                      <p:cBhvr>
                                        <p:cTn id="88" dur="1" fill="hold">
                                          <p:stCondLst>
                                            <p:cond delay="0"/>
                                          </p:stCondLst>
                                        </p:cTn>
                                        <p:tgtEl>
                                          <p:spTgt spid="83">
                                            <p:txEl>
                                              <p:pRg st="0" end="0"/>
                                            </p:txEl>
                                          </p:spTgt>
                                        </p:tgtEl>
                                        <p:attrNameLst>
                                          <p:attrName>style.visibility</p:attrName>
                                        </p:attrNameLst>
                                      </p:cBhvr>
                                      <p:to>
                                        <p:strVal val="visible"/>
                                      </p:to>
                                    </p:set>
                                    <p:animEffect transition="in" filter="wipe(up)">
                                      <p:cBhvr>
                                        <p:cTn id="89" dur="500"/>
                                        <p:tgtEl>
                                          <p:spTgt spid="83">
                                            <p:txEl>
                                              <p:pRg st="0" end="0"/>
                                            </p:txEl>
                                          </p:spTgt>
                                        </p:tgtEl>
                                      </p:cBhvr>
                                    </p:animEffect>
                                  </p:childTnLst>
                                </p:cTn>
                              </p:par>
                            </p:childTnLst>
                          </p:cTn>
                        </p:par>
                        <p:par>
                          <p:cTn id="90" fill="hold">
                            <p:stCondLst>
                              <p:cond delay="9500"/>
                            </p:stCondLst>
                            <p:childTnLst>
                              <p:par>
                                <p:cTn id="91" presetID="22" presetClass="entr" presetSubtype="4"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wipe(down)">
                                      <p:cBhvr>
                                        <p:cTn id="93" dur="500"/>
                                        <p:tgtEl>
                                          <p:spTgt spid="85"/>
                                        </p:tgtEl>
                                      </p:cBhvr>
                                    </p:animEffect>
                                  </p:childTnLst>
                                </p:cTn>
                              </p:par>
                            </p:childTnLst>
                          </p:cTn>
                        </p:par>
                        <p:par>
                          <p:cTn id="94" fill="hold">
                            <p:stCondLst>
                              <p:cond delay="10000"/>
                            </p:stCondLst>
                            <p:childTnLst>
                              <p:par>
                                <p:cTn id="95" presetID="53" presetClass="entr" presetSubtype="0"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p:cTn id="97" dur="500" fill="hold"/>
                                        <p:tgtEl>
                                          <p:spTgt spid="86"/>
                                        </p:tgtEl>
                                        <p:attrNameLst>
                                          <p:attrName>ppt_w</p:attrName>
                                        </p:attrNameLst>
                                      </p:cBhvr>
                                      <p:tavLst>
                                        <p:tav tm="0">
                                          <p:val>
                                            <p:fltVal val="0"/>
                                          </p:val>
                                        </p:tav>
                                        <p:tav tm="100000">
                                          <p:val>
                                            <p:strVal val="#ppt_w"/>
                                          </p:val>
                                        </p:tav>
                                      </p:tavLst>
                                    </p:anim>
                                    <p:anim calcmode="lin" valueType="num">
                                      <p:cBhvr>
                                        <p:cTn id="98" dur="500" fill="hold"/>
                                        <p:tgtEl>
                                          <p:spTgt spid="86"/>
                                        </p:tgtEl>
                                        <p:attrNameLst>
                                          <p:attrName>ppt_h</p:attrName>
                                        </p:attrNameLst>
                                      </p:cBhvr>
                                      <p:tavLst>
                                        <p:tav tm="0">
                                          <p:val>
                                            <p:fltVal val="0"/>
                                          </p:val>
                                        </p:tav>
                                        <p:tav tm="100000">
                                          <p:val>
                                            <p:strVal val="#ppt_h"/>
                                          </p:val>
                                        </p:tav>
                                      </p:tavLst>
                                    </p:anim>
                                    <p:animEffect transition="in" filter="fade">
                                      <p:cBhvr>
                                        <p:cTn id="99" dur="500"/>
                                        <p:tgtEl>
                                          <p:spTgt spid="86"/>
                                        </p:tgtEl>
                                      </p:cBhvr>
                                    </p:animEffect>
                                  </p:childTnLst>
                                </p:cTn>
                              </p:par>
                            </p:childTnLst>
                          </p:cTn>
                        </p:par>
                        <p:par>
                          <p:cTn id="100" fill="hold">
                            <p:stCondLst>
                              <p:cond delay="10500"/>
                            </p:stCondLst>
                            <p:childTnLst>
                              <p:par>
                                <p:cTn id="101" presetID="22" presetClass="entr" presetSubtype="1" fill="hold" grpId="0" nodeType="afterEffect" nodePh="1">
                                  <p:stCondLst>
                                    <p:cond delay="0"/>
                                  </p:stCondLst>
                                  <p:endCondLst>
                                    <p:cond evt="begin" delay="0">
                                      <p:tn val="101"/>
                                    </p:cond>
                                  </p:endCondLst>
                                  <p:childTnLst>
                                    <p:set>
                                      <p:cBhvr>
                                        <p:cTn id="102" dur="1" fill="hold">
                                          <p:stCondLst>
                                            <p:cond delay="0"/>
                                          </p:stCondLst>
                                        </p:cTn>
                                        <p:tgtEl>
                                          <p:spTgt spid="88">
                                            <p:txEl>
                                              <p:pRg st="0" end="0"/>
                                            </p:txEl>
                                          </p:spTgt>
                                        </p:tgtEl>
                                        <p:attrNameLst>
                                          <p:attrName>style.visibility</p:attrName>
                                        </p:attrNameLst>
                                      </p:cBhvr>
                                      <p:to>
                                        <p:strVal val="visible"/>
                                      </p:to>
                                    </p:set>
                                    <p:animEffect transition="in" filter="wipe(up)">
                                      <p:cBhvr>
                                        <p:cTn id="103" dur="500"/>
                                        <p:tgtEl>
                                          <p:spTgt spid="88">
                                            <p:txEl>
                                              <p:pRg st="0" end="0"/>
                                            </p:txEl>
                                          </p:spTgt>
                                        </p:tgtEl>
                                      </p:cBhvr>
                                    </p:animEffect>
                                  </p:childTnLst>
                                </p:cTn>
                              </p:par>
                            </p:childTnLst>
                          </p:cTn>
                        </p:par>
                        <p:par>
                          <p:cTn id="104" fill="hold">
                            <p:stCondLst>
                              <p:cond delay="11000"/>
                            </p:stCondLst>
                            <p:childTnLst>
                              <p:par>
                                <p:cTn id="105" presetID="22" presetClass="entr" presetSubtype="1" fill="hold" grpId="0" nodeType="afterEffect" nodePh="1">
                                  <p:stCondLst>
                                    <p:cond delay="0"/>
                                  </p:stCondLst>
                                  <p:endCondLst>
                                    <p:cond evt="begin" delay="0">
                                      <p:tn val="105"/>
                                    </p:cond>
                                  </p:endCondLst>
                                  <p:childTnLst>
                                    <p:set>
                                      <p:cBhvr>
                                        <p:cTn id="106" dur="1" fill="hold">
                                          <p:stCondLst>
                                            <p:cond delay="0"/>
                                          </p:stCondLst>
                                        </p:cTn>
                                        <p:tgtEl>
                                          <p:spTgt spid="87">
                                            <p:txEl>
                                              <p:pRg st="0" end="0"/>
                                            </p:txEl>
                                          </p:spTgt>
                                        </p:tgtEl>
                                        <p:attrNameLst>
                                          <p:attrName>style.visibility</p:attrName>
                                        </p:attrNameLst>
                                      </p:cBhvr>
                                      <p:to>
                                        <p:strVal val="visible"/>
                                      </p:to>
                                    </p:set>
                                    <p:animEffect transition="in" filter="wipe(up)">
                                      <p:cBhvr>
                                        <p:cTn id="107" dur="500"/>
                                        <p:tgtEl>
                                          <p:spTgt spid="87">
                                            <p:txEl>
                                              <p:pRg st="0" end="0"/>
                                            </p:txEl>
                                          </p:spTgt>
                                        </p:tgtEl>
                                      </p:cBhvr>
                                    </p:animEffect>
                                  </p:childTnLst>
                                </p:cTn>
                              </p:par>
                            </p:childTnLst>
                          </p:cTn>
                        </p:par>
                        <p:par>
                          <p:cTn id="108" fill="hold">
                            <p:stCondLst>
                              <p:cond delay="11500"/>
                            </p:stCondLst>
                            <p:childTnLst>
                              <p:par>
                                <p:cTn id="109" presetID="22" presetClass="entr" presetSubtype="1"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up)">
                                      <p:cBhvr>
                                        <p:cTn id="111" dur="500"/>
                                        <p:tgtEl>
                                          <p:spTgt spid="89"/>
                                        </p:tgtEl>
                                      </p:cBhvr>
                                    </p:animEffect>
                                  </p:childTnLst>
                                </p:cTn>
                              </p:par>
                            </p:childTnLst>
                          </p:cTn>
                        </p:par>
                        <p:par>
                          <p:cTn id="112" fill="hold">
                            <p:stCondLst>
                              <p:cond delay="12000"/>
                            </p:stCondLst>
                            <p:childTnLst>
                              <p:par>
                                <p:cTn id="113" presetID="53" presetClass="entr" presetSubtype="0" fill="hold" grpId="0" nodeType="after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p:cTn id="115" dur="500" fill="hold"/>
                                        <p:tgtEl>
                                          <p:spTgt spid="90"/>
                                        </p:tgtEl>
                                        <p:attrNameLst>
                                          <p:attrName>ppt_w</p:attrName>
                                        </p:attrNameLst>
                                      </p:cBhvr>
                                      <p:tavLst>
                                        <p:tav tm="0">
                                          <p:val>
                                            <p:fltVal val="0"/>
                                          </p:val>
                                        </p:tav>
                                        <p:tav tm="100000">
                                          <p:val>
                                            <p:strVal val="#ppt_w"/>
                                          </p:val>
                                        </p:tav>
                                      </p:tavLst>
                                    </p:anim>
                                    <p:anim calcmode="lin" valueType="num">
                                      <p:cBhvr>
                                        <p:cTn id="116" dur="500" fill="hold"/>
                                        <p:tgtEl>
                                          <p:spTgt spid="90"/>
                                        </p:tgtEl>
                                        <p:attrNameLst>
                                          <p:attrName>ppt_h</p:attrName>
                                        </p:attrNameLst>
                                      </p:cBhvr>
                                      <p:tavLst>
                                        <p:tav tm="0">
                                          <p:val>
                                            <p:fltVal val="0"/>
                                          </p:val>
                                        </p:tav>
                                        <p:tav tm="100000">
                                          <p:val>
                                            <p:strVal val="#ppt_h"/>
                                          </p:val>
                                        </p:tav>
                                      </p:tavLst>
                                    </p:anim>
                                    <p:animEffect transition="in" filter="fade">
                                      <p:cBhvr>
                                        <p:cTn id="117" dur="500"/>
                                        <p:tgtEl>
                                          <p:spTgt spid="90"/>
                                        </p:tgtEl>
                                      </p:cBhvr>
                                    </p:animEffect>
                                  </p:childTnLst>
                                </p:cTn>
                              </p:par>
                            </p:childTnLst>
                          </p:cTn>
                        </p:par>
                        <p:par>
                          <p:cTn id="118" fill="hold">
                            <p:stCondLst>
                              <p:cond delay="12500"/>
                            </p:stCondLst>
                            <p:childTnLst>
                              <p:par>
                                <p:cTn id="119" presetID="22" presetClass="entr" presetSubtype="1" fill="hold" grpId="0" nodeType="afterEffect" nodePh="1">
                                  <p:stCondLst>
                                    <p:cond delay="0"/>
                                  </p:stCondLst>
                                  <p:endCondLst>
                                    <p:cond evt="begin" delay="0">
                                      <p:tn val="119"/>
                                    </p:cond>
                                  </p:endCondLst>
                                  <p:childTnLst>
                                    <p:set>
                                      <p:cBhvr>
                                        <p:cTn id="120" dur="1" fill="hold">
                                          <p:stCondLst>
                                            <p:cond delay="0"/>
                                          </p:stCondLst>
                                        </p:cTn>
                                        <p:tgtEl>
                                          <p:spTgt spid="92">
                                            <p:txEl>
                                              <p:pRg st="0" end="0"/>
                                            </p:txEl>
                                          </p:spTgt>
                                        </p:tgtEl>
                                        <p:attrNameLst>
                                          <p:attrName>style.visibility</p:attrName>
                                        </p:attrNameLst>
                                      </p:cBhvr>
                                      <p:to>
                                        <p:strVal val="visible"/>
                                      </p:to>
                                    </p:set>
                                    <p:animEffect transition="in" filter="wipe(up)">
                                      <p:cBhvr>
                                        <p:cTn id="121" dur="500"/>
                                        <p:tgtEl>
                                          <p:spTgt spid="92">
                                            <p:txEl>
                                              <p:pRg st="0" end="0"/>
                                            </p:txEl>
                                          </p:spTgt>
                                        </p:tgtEl>
                                      </p:cBhvr>
                                    </p:animEffect>
                                  </p:childTnLst>
                                </p:cTn>
                              </p:par>
                            </p:childTnLst>
                          </p:cTn>
                        </p:par>
                        <p:par>
                          <p:cTn id="122" fill="hold">
                            <p:stCondLst>
                              <p:cond delay="13000"/>
                            </p:stCondLst>
                            <p:childTnLst>
                              <p:par>
                                <p:cTn id="123" presetID="22" presetClass="entr" presetSubtype="1" fill="hold" grpId="0" nodeType="afterEffect" nodePh="1">
                                  <p:stCondLst>
                                    <p:cond delay="0"/>
                                  </p:stCondLst>
                                  <p:endCondLst>
                                    <p:cond evt="begin" delay="0">
                                      <p:tn val="123"/>
                                    </p:cond>
                                  </p:endCondLst>
                                  <p:childTnLst>
                                    <p:set>
                                      <p:cBhvr>
                                        <p:cTn id="124" dur="1" fill="hold">
                                          <p:stCondLst>
                                            <p:cond delay="0"/>
                                          </p:stCondLst>
                                        </p:cTn>
                                        <p:tgtEl>
                                          <p:spTgt spid="91">
                                            <p:txEl>
                                              <p:pRg st="0" end="0"/>
                                            </p:txEl>
                                          </p:spTgt>
                                        </p:tgtEl>
                                        <p:attrNameLst>
                                          <p:attrName>style.visibility</p:attrName>
                                        </p:attrNameLst>
                                      </p:cBhvr>
                                      <p:to>
                                        <p:strVal val="visible"/>
                                      </p:to>
                                    </p:set>
                                    <p:animEffect transition="in" filter="wipe(up)">
                                      <p:cBhvr>
                                        <p:cTn id="125" dur="500"/>
                                        <p:tgtEl>
                                          <p:spTgt spid="91">
                                            <p:txEl>
                                              <p:pRg st="0" end="0"/>
                                            </p:txEl>
                                          </p:spTgt>
                                        </p:tgtEl>
                                      </p:cBhvr>
                                    </p:animEffect>
                                  </p:childTnLst>
                                </p:cTn>
                              </p:par>
                            </p:childTnLst>
                          </p:cTn>
                        </p:par>
                        <p:par>
                          <p:cTn id="126" fill="hold">
                            <p:stCondLst>
                              <p:cond delay="13500"/>
                            </p:stCondLst>
                            <p:childTnLst>
                              <p:par>
                                <p:cTn id="127" presetID="22" presetClass="entr" presetSubtype="1"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up)">
                                      <p:cBhvr>
                                        <p:cTn id="129" dur="500"/>
                                        <p:tgtEl>
                                          <p:spTgt spid="93"/>
                                        </p:tgtEl>
                                      </p:cBhvr>
                                    </p:animEffect>
                                  </p:childTnLst>
                                </p:cTn>
                              </p:par>
                            </p:childTnLst>
                          </p:cTn>
                        </p:par>
                        <p:par>
                          <p:cTn id="130" fill="hold">
                            <p:stCondLst>
                              <p:cond delay="14000"/>
                            </p:stCondLst>
                            <p:childTnLst>
                              <p:par>
                                <p:cTn id="131" presetID="53" presetClass="entr" presetSubtype="0" fill="hold" grpId="0" nodeType="after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p:cTn id="133" dur="500" fill="hold"/>
                                        <p:tgtEl>
                                          <p:spTgt spid="94"/>
                                        </p:tgtEl>
                                        <p:attrNameLst>
                                          <p:attrName>ppt_w</p:attrName>
                                        </p:attrNameLst>
                                      </p:cBhvr>
                                      <p:tavLst>
                                        <p:tav tm="0">
                                          <p:val>
                                            <p:fltVal val="0"/>
                                          </p:val>
                                        </p:tav>
                                        <p:tav tm="100000">
                                          <p:val>
                                            <p:strVal val="#ppt_w"/>
                                          </p:val>
                                        </p:tav>
                                      </p:tavLst>
                                    </p:anim>
                                    <p:anim calcmode="lin" valueType="num">
                                      <p:cBhvr>
                                        <p:cTn id="134" dur="500" fill="hold"/>
                                        <p:tgtEl>
                                          <p:spTgt spid="94"/>
                                        </p:tgtEl>
                                        <p:attrNameLst>
                                          <p:attrName>ppt_h</p:attrName>
                                        </p:attrNameLst>
                                      </p:cBhvr>
                                      <p:tavLst>
                                        <p:tav tm="0">
                                          <p:val>
                                            <p:fltVal val="0"/>
                                          </p:val>
                                        </p:tav>
                                        <p:tav tm="100000">
                                          <p:val>
                                            <p:strVal val="#ppt_h"/>
                                          </p:val>
                                        </p:tav>
                                      </p:tavLst>
                                    </p:anim>
                                    <p:animEffect transition="in" filter="fade">
                                      <p:cBhvr>
                                        <p:cTn id="135" dur="500"/>
                                        <p:tgtEl>
                                          <p:spTgt spid="94"/>
                                        </p:tgtEl>
                                      </p:cBhvr>
                                    </p:animEffect>
                                  </p:childTnLst>
                                </p:cTn>
                              </p:par>
                            </p:childTnLst>
                          </p:cTn>
                        </p:par>
                        <p:par>
                          <p:cTn id="136" fill="hold">
                            <p:stCondLst>
                              <p:cond delay="14500"/>
                            </p:stCondLst>
                            <p:childTnLst>
                              <p:par>
                                <p:cTn id="137" presetID="22" presetClass="entr" presetSubtype="1" fill="hold" grpId="0" nodeType="afterEffect" nodePh="1">
                                  <p:stCondLst>
                                    <p:cond delay="0"/>
                                  </p:stCondLst>
                                  <p:endCondLst>
                                    <p:cond evt="begin" delay="0">
                                      <p:tn val="137"/>
                                    </p:cond>
                                  </p:endCondLst>
                                  <p:childTnLst>
                                    <p:set>
                                      <p:cBhvr>
                                        <p:cTn id="138" dur="1" fill="hold">
                                          <p:stCondLst>
                                            <p:cond delay="0"/>
                                          </p:stCondLst>
                                        </p:cTn>
                                        <p:tgtEl>
                                          <p:spTgt spid="96">
                                            <p:txEl>
                                              <p:pRg st="0" end="0"/>
                                            </p:txEl>
                                          </p:spTgt>
                                        </p:tgtEl>
                                        <p:attrNameLst>
                                          <p:attrName>style.visibility</p:attrName>
                                        </p:attrNameLst>
                                      </p:cBhvr>
                                      <p:to>
                                        <p:strVal val="visible"/>
                                      </p:to>
                                    </p:set>
                                    <p:animEffect transition="in" filter="wipe(up)">
                                      <p:cBhvr>
                                        <p:cTn id="139" dur="500"/>
                                        <p:tgtEl>
                                          <p:spTgt spid="96">
                                            <p:txEl>
                                              <p:pRg st="0" end="0"/>
                                            </p:txEl>
                                          </p:spTgt>
                                        </p:tgtEl>
                                      </p:cBhvr>
                                    </p:animEffect>
                                  </p:childTnLst>
                                </p:cTn>
                              </p:par>
                            </p:childTnLst>
                          </p:cTn>
                        </p:par>
                        <p:par>
                          <p:cTn id="140" fill="hold">
                            <p:stCondLst>
                              <p:cond delay="15000"/>
                            </p:stCondLst>
                            <p:childTnLst>
                              <p:par>
                                <p:cTn id="141" presetID="22" presetClass="entr" presetSubtype="1" fill="hold" grpId="0" nodeType="afterEffect" nodePh="1">
                                  <p:stCondLst>
                                    <p:cond delay="0"/>
                                  </p:stCondLst>
                                  <p:endCondLst>
                                    <p:cond evt="begin" delay="0">
                                      <p:tn val="141"/>
                                    </p:cond>
                                  </p:endCondLst>
                                  <p:childTnLst>
                                    <p:set>
                                      <p:cBhvr>
                                        <p:cTn id="142" dur="1" fill="hold">
                                          <p:stCondLst>
                                            <p:cond delay="0"/>
                                          </p:stCondLst>
                                        </p:cTn>
                                        <p:tgtEl>
                                          <p:spTgt spid="95">
                                            <p:txEl>
                                              <p:pRg st="0" end="0"/>
                                            </p:txEl>
                                          </p:spTgt>
                                        </p:tgtEl>
                                        <p:attrNameLst>
                                          <p:attrName>style.visibility</p:attrName>
                                        </p:attrNameLst>
                                      </p:cBhvr>
                                      <p:to>
                                        <p:strVal val="visible"/>
                                      </p:to>
                                    </p:set>
                                    <p:animEffect transition="in" filter="wipe(up)">
                                      <p:cBhvr>
                                        <p:cTn id="143"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P spid="56" grpId="0" animBg="1"/>
      <p:bldP spid="57" grpId="0" animBg="1"/>
      <p:bldP spid="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up)">
                      <p:cBhvr>
                        <p:cTn dur="500"/>
                        <p:tgtEl>
                          <p:spTgt spid="58"/>
                        </p:tgtEl>
                      </p:cBhvr>
                    </p:animEffect>
                  </p:childTnLst>
                </p:cTn>
              </p:par>
            </p:tnLst>
          </p:tmpl>
        </p:tmplLst>
      </p:bldP>
      <p:bldP spid="5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up)">
                      <p:cBhvr>
                        <p:cTn dur="500"/>
                        <p:tgtEl>
                          <p:spTgt spid="59"/>
                        </p:tgtEl>
                      </p:cBhvr>
                    </p:animEffect>
                  </p:childTnLst>
                </p:cTn>
              </p:par>
            </p:tnLst>
          </p:tmpl>
        </p:tmplLst>
      </p:bldP>
      <p:bldP spid="73" grpId="0" animBg="1"/>
      <p:bldP spid="74" grpId="0" animBg="1"/>
      <p:bldP spid="7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Effect transition="in" filter="wipe(up)">
                      <p:cBhvr>
                        <p:cTn dur="500"/>
                        <p:tgtEl>
                          <p:spTgt spid="75"/>
                        </p:tgtEl>
                      </p:cBhvr>
                    </p:animEffect>
                  </p:childTnLst>
                </p:cTn>
              </p:par>
            </p:tnLst>
          </p:tmpl>
        </p:tmplLst>
      </p:bldP>
      <p:bldP spid="7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up)">
                      <p:cBhvr>
                        <p:cTn dur="500"/>
                        <p:tgtEl>
                          <p:spTgt spid="76"/>
                        </p:tgtEl>
                      </p:cBhvr>
                    </p:animEffect>
                  </p:childTnLst>
                </p:cTn>
              </p:par>
            </p:tnLst>
          </p:tmpl>
        </p:tmplLst>
      </p:bldP>
      <p:bldP spid="77" grpId="0" animBg="1"/>
      <p:bldP spid="78" grpId="0" animBg="1"/>
      <p:bldP spid="7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up)">
                      <p:cBhvr>
                        <p:cTn dur="500"/>
                        <p:tgtEl>
                          <p:spTgt spid="79"/>
                        </p:tgtEl>
                      </p:cBhvr>
                    </p:animEffect>
                  </p:childTnLst>
                </p:cTn>
              </p:par>
            </p:tnLst>
          </p:tmpl>
        </p:tmplLst>
      </p:bldP>
      <p:bldP spid="8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up)">
                      <p:cBhvr>
                        <p:cTn dur="500"/>
                        <p:tgtEl>
                          <p:spTgt spid="80"/>
                        </p:tgtEl>
                      </p:cBhvr>
                    </p:animEffect>
                  </p:childTnLst>
                </p:cTn>
              </p:par>
            </p:tnLst>
          </p:tmpl>
        </p:tmplLst>
      </p:bldP>
      <p:bldP spid="81" grpId="0" animBg="1"/>
      <p:bldP spid="82" grpId="0" animBg="1"/>
      <p:bldP spid="8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up)">
                      <p:cBhvr>
                        <p:cTn dur="500"/>
                        <p:tgtEl>
                          <p:spTgt spid="83"/>
                        </p:tgtEl>
                      </p:cBhvr>
                    </p:animEffect>
                  </p:childTnLst>
                </p:cTn>
              </p:par>
            </p:tnLst>
          </p:tmpl>
        </p:tmplLst>
      </p:bldP>
      <p:bldP spid="8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animBg="1"/>
      <p:bldP spid="86" grpId="0" animBg="1"/>
      <p:bldP spid="87"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up)">
                      <p:cBhvr>
                        <p:cTn dur="500"/>
                        <p:tgtEl>
                          <p:spTgt spid="87"/>
                        </p:tgtEl>
                      </p:cBhvr>
                    </p:animEffect>
                  </p:childTnLst>
                </p:cTn>
              </p:par>
            </p:tnLst>
          </p:tmpl>
        </p:tmplLst>
      </p:bldP>
      <p:bldP spid="8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89" grpId="0" animBg="1"/>
      <p:bldP spid="90" grpId="0" animBg="1"/>
      <p:bldP spid="91"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1"/>
                        </p:tgtEl>
                        <p:attrNameLst>
                          <p:attrName>style.visibility</p:attrName>
                        </p:attrNameLst>
                      </p:cBhvr>
                      <p:to>
                        <p:strVal val="visible"/>
                      </p:to>
                    </p:set>
                    <p:animEffect transition="in" filter="wipe(up)">
                      <p:cBhvr>
                        <p:cTn dur="500"/>
                        <p:tgtEl>
                          <p:spTgt spid="91"/>
                        </p:tgtEl>
                      </p:cBhvr>
                    </p:animEffect>
                  </p:childTnLst>
                </p:cTn>
              </p:par>
            </p:tnLst>
          </p:tmpl>
        </p:tmplLst>
      </p:bldP>
      <p:bldP spid="9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2"/>
                        </p:tgtEl>
                        <p:attrNameLst>
                          <p:attrName>style.visibility</p:attrName>
                        </p:attrNameLst>
                      </p:cBhvr>
                      <p:to>
                        <p:strVal val="visible"/>
                      </p:to>
                    </p:set>
                    <p:animEffect transition="in" filter="wipe(up)">
                      <p:cBhvr>
                        <p:cTn dur="500"/>
                        <p:tgtEl>
                          <p:spTgt spid="92"/>
                        </p:tgtEl>
                      </p:cBhvr>
                    </p:animEffect>
                  </p:childTnLst>
                </p:cTn>
              </p:par>
            </p:tnLst>
          </p:tmpl>
        </p:tmplLst>
      </p:bldP>
      <p:bldP spid="93" grpId="0" animBg="1"/>
      <p:bldP spid="94" grpId="0" animBg="1"/>
      <p:bldP spid="9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5"/>
                        </p:tgtEl>
                        <p:attrNameLst>
                          <p:attrName>style.visibility</p:attrName>
                        </p:attrNameLst>
                      </p:cBhvr>
                      <p:to>
                        <p:strVal val="visible"/>
                      </p:to>
                    </p:set>
                    <p:animEffect transition="in" filter="wipe(up)">
                      <p:cBhvr>
                        <p:cTn dur="500"/>
                        <p:tgtEl>
                          <p:spTgt spid="95"/>
                        </p:tgtEl>
                      </p:cBhvr>
                    </p:animEffect>
                  </p:childTnLst>
                </p:cTn>
              </p:par>
            </p:tnLst>
          </p:tmpl>
        </p:tmplLst>
      </p:bldP>
      <p:bldP spid="9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6"/>
                        </p:tgtEl>
                        <p:attrNameLst>
                          <p:attrName>style.visibility</p:attrName>
                        </p:attrNameLst>
                      </p:cBhvr>
                      <p:to>
                        <p:strVal val="visible"/>
                      </p:to>
                    </p:set>
                    <p:animEffect transition="in" filter="wipe(up)">
                      <p:cBhvr>
                        <p:cTn dur="500"/>
                        <p:tgtEl>
                          <p:spTgt spid="9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10/10/2018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7_2-Pics">
    <p:spTree>
      <p:nvGrpSpPr>
        <p:cNvPr id="1" name=""/>
        <p:cNvGrpSpPr/>
        <p:nvPr/>
      </p:nvGrpSpPr>
      <p:grpSpPr>
        <a:xfrm>
          <a:off x="0" y="0"/>
          <a:ext cx="0" cy="0"/>
          <a:chOff x="0" y="0"/>
          <a:chExt cx="0" cy="0"/>
        </a:xfrm>
      </p:grpSpPr>
      <p:sp>
        <p:nvSpPr>
          <p:cNvPr id="33" name="Picture Placeholder 7"/>
          <p:cNvSpPr>
            <a:spLocks noGrp="1"/>
          </p:cNvSpPr>
          <p:nvPr>
            <p:ph type="pic" sz="quarter" idx="26" hasCustomPrompt="1"/>
          </p:nvPr>
        </p:nvSpPr>
        <p:spPr>
          <a:xfrm>
            <a:off x="1" y="0"/>
            <a:ext cx="2947737" cy="51435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27" hasCustomPrompt="1"/>
          </p:nvPr>
        </p:nvSpPr>
        <p:spPr>
          <a:xfrm>
            <a:off x="3098133" y="1"/>
            <a:ext cx="2947737" cy="2492943"/>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29" hasCustomPrompt="1"/>
          </p:nvPr>
        </p:nvSpPr>
        <p:spPr>
          <a:xfrm>
            <a:off x="3098133" y="2650558"/>
            <a:ext cx="2947737" cy="2492943"/>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39" name="Picture Placeholder 7"/>
          <p:cNvSpPr>
            <a:spLocks noGrp="1"/>
          </p:cNvSpPr>
          <p:nvPr>
            <p:ph type="pic" sz="quarter" idx="28" hasCustomPrompt="1"/>
          </p:nvPr>
        </p:nvSpPr>
        <p:spPr>
          <a:xfrm>
            <a:off x="6196264" y="0"/>
            <a:ext cx="2947737" cy="51435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2341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1+#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9" name="Picture Placeholder 7"/>
          <p:cNvSpPr>
            <a:spLocks noGrp="1"/>
          </p:cNvSpPr>
          <p:nvPr>
            <p:ph type="pic" sz="quarter" idx="18" hasCustomPrompt="1"/>
          </p:nvPr>
        </p:nvSpPr>
        <p:spPr>
          <a:xfrm>
            <a:off x="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19" hasCustomPrompt="1"/>
          </p:nvPr>
        </p:nvSpPr>
        <p:spPr>
          <a:xfrm>
            <a:off x="1524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0" hasCustomPrompt="1"/>
          </p:nvPr>
        </p:nvSpPr>
        <p:spPr>
          <a:xfrm>
            <a:off x="3048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1" hasCustomPrompt="1"/>
          </p:nvPr>
        </p:nvSpPr>
        <p:spPr>
          <a:xfrm>
            <a:off x="4572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45" name="Picture Placeholder 7"/>
          <p:cNvSpPr>
            <a:spLocks noGrp="1"/>
          </p:cNvSpPr>
          <p:nvPr>
            <p:ph type="pic" sz="quarter" idx="22" hasCustomPrompt="1"/>
          </p:nvPr>
        </p:nvSpPr>
        <p:spPr>
          <a:xfrm>
            <a:off x="6096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23" hasCustomPrompt="1"/>
          </p:nvPr>
        </p:nvSpPr>
        <p:spPr>
          <a:xfrm>
            <a:off x="7620000" y="1018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24" hasCustomPrompt="1"/>
          </p:nvPr>
        </p:nvSpPr>
        <p:spPr>
          <a:xfrm>
            <a:off x="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25" hasCustomPrompt="1"/>
          </p:nvPr>
        </p:nvSpPr>
        <p:spPr>
          <a:xfrm>
            <a:off x="1524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26" hasCustomPrompt="1"/>
          </p:nvPr>
        </p:nvSpPr>
        <p:spPr>
          <a:xfrm>
            <a:off x="3048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6" name="Picture Placeholder 7"/>
          <p:cNvSpPr>
            <a:spLocks noGrp="1"/>
          </p:cNvSpPr>
          <p:nvPr>
            <p:ph type="pic" sz="quarter" idx="27" hasCustomPrompt="1"/>
          </p:nvPr>
        </p:nvSpPr>
        <p:spPr>
          <a:xfrm>
            <a:off x="4572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7" name="Picture Placeholder 7"/>
          <p:cNvSpPr>
            <a:spLocks noGrp="1"/>
          </p:cNvSpPr>
          <p:nvPr>
            <p:ph type="pic" sz="quarter" idx="28" hasCustomPrompt="1"/>
          </p:nvPr>
        </p:nvSpPr>
        <p:spPr>
          <a:xfrm>
            <a:off x="6096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8" name="Picture Placeholder 7"/>
          <p:cNvSpPr>
            <a:spLocks noGrp="1"/>
          </p:cNvSpPr>
          <p:nvPr>
            <p:ph type="pic" sz="quarter" idx="29" hasCustomPrompt="1"/>
          </p:nvPr>
        </p:nvSpPr>
        <p:spPr>
          <a:xfrm>
            <a:off x="7620000" y="2542875"/>
            <a:ext cx="1524000" cy="1524000"/>
          </a:xfrm>
          <a:prstGeom prst="rect">
            <a:avLst/>
          </a:prstGeom>
          <a:solidFill>
            <a:schemeClr val="tx1">
              <a:lumMod val="10000"/>
              <a:lumOff val="90000"/>
            </a:schemeClr>
          </a:solidFill>
          <a:ln>
            <a:noFill/>
          </a:ln>
        </p:spPr>
        <p:txBody>
          <a:bodyPr bIns="274320" anchor="b"/>
          <a:lstStyle>
            <a:lvl1pPr algn="ctr">
              <a:buNone/>
              <a:defRPr sz="1050">
                <a:solidFill>
                  <a:schemeClr val="tx1">
                    <a:lumMod val="50000"/>
                    <a:lumOff val="50000"/>
                  </a:schemeClr>
                </a:solidFill>
              </a:defRPr>
            </a:lvl1pPr>
          </a:lstStyle>
          <a:p>
            <a:r>
              <a:rPr lang="en-US" dirty="0"/>
              <a:t>Image Holder</a:t>
            </a:r>
          </a:p>
        </p:txBody>
      </p:sp>
      <p:sp>
        <p:nvSpPr>
          <p:cNvPr id="59" name="Text Placeholder 3"/>
          <p:cNvSpPr>
            <a:spLocks noGrp="1"/>
          </p:cNvSpPr>
          <p:nvPr>
            <p:ph type="body" sz="half" idx="15"/>
          </p:nvPr>
        </p:nvSpPr>
        <p:spPr>
          <a:xfrm>
            <a:off x="685800" y="4175190"/>
            <a:ext cx="7772401" cy="758761"/>
          </a:xfrm>
          <a:prstGeom prst="rect">
            <a:avLst/>
          </a:prstGeom>
        </p:spPr>
        <p:txBody>
          <a:bodyPr wrap="square" lIns="0" tIns="0" rIns="0" bIns="0" anchor="ctr">
            <a:noAutofit/>
          </a:bodyPr>
          <a:lstStyle>
            <a:lvl1pPr marL="0" indent="0" algn="ctr">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r>
              <a:rPr lang="en-US" sz="1000" dirty="0">
                <a:solidFill>
                  <a:schemeClr val="tx1">
                    <a:lumMod val="50000"/>
                    <a:lumOff val="50000"/>
                  </a:schemeClr>
                </a:solidFill>
              </a:rPr>
              <a:t>Click to add Text</a:t>
            </a:r>
          </a:p>
        </p:txBody>
      </p:sp>
    </p:spTree>
    <p:extLst>
      <p:ext uri="{BB962C8B-B14F-4D97-AF65-F5344CB8AC3E}">
        <p14:creationId xmlns:p14="http://schemas.microsoft.com/office/powerpoint/2010/main" val="407340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ppt_x"/>
                                          </p:val>
                                        </p:tav>
                                        <p:tav tm="100000">
                                          <p:val>
                                            <p:strVal val="#ppt_x"/>
                                          </p:val>
                                        </p:tav>
                                      </p:tavLst>
                                    </p:anim>
                                    <p:anim calcmode="lin" valueType="num">
                                      <p:cBhvr additive="base">
                                        <p:cTn id="71" dur="500" fill="hold"/>
                                        <p:tgtEl>
                                          <p:spTgt spid="58"/>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9">
                                            <p:txEl>
                                              <p:pRg st="1" end="1"/>
                                            </p:txEl>
                                          </p:spTgt>
                                        </p:tgtEl>
                                        <p:attrNameLst>
                                          <p:attrName>style.visibility</p:attrName>
                                        </p:attrNameLst>
                                      </p:cBhvr>
                                      <p:to>
                                        <p:strVal val="visible"/>
                                      </p:to>
                                    </p:set>
                                    <p:animEffect transition="in" filter="fade">
                                      <p:cBhvr>
                                        <p:cTn id="75" dur="500"/>
                                        <p:tgtEl>
                                          <p:spTgt spid="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9" grpId="0" animBg="1"/>
      <p:bldP spid="40" grpId="0" animBg="1"/>
      <p:bldP spid="41" grpId="0" animBg="1"/>
      <p:bldP spid="42" grpId="0" animBg="1"/>
      <p:bldP spid="45"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rot="20775122">
            <a:off x="102680" y="1203313"/>
            <a:ext cx="2951136" cy="280147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2538381" y="1247347"/>
            <a:ext cx="1633188" cy="155036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19994775">
            <a:off x="2210883" y="3038768"/>
            <a:ext cx="1873282" cy="177828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1077462">
            <a:off x="5077173" y="2938105"/>
            <a:ext cx="1642640" cy="155933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62" name="Picture Placeholder 7"/>
          <p:cNvSpPr>
            <a:spLocks noGrp="1"/>
          </p:cNvSpPr>
          <p:nvPr>
            <p:ph type="pic" sz="quarter" idx="29" hasCustomPrompt="1"/>
          </p:nvPr>
        </p:nvSpPr>
        <p:spPr>
          <a:xfrm rot="21085855">
            <a:off x="6758537" y="3015599"/>
            <a:ext cx="1642638" cy="155933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954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0" grpId="0" animBg="1"/>
      <p:bldP spid="61" grpId="0" animBg="1"/>
      <p:bldP spid="62"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0_Pic4">
    <p:spTree>
      <p:nvGrpSpPr>
        <p:cNvPr id="1" name=""/>
        <p:cNvGrpSpPr/>
        <p:nvPr/>
      </p:nvGrpSpPr>
      <p:grpSpPr>
        <a:xfrm>
          <a:off x="0" y="0"/>
          <a:ext cx="0" cy="0"/>
          <a:chOff x="0" y="0"/>
          <a:chExt cx="0" cy="0"/>
        </a:xfrm>
      </p:grpSpPr>
      <p:sp>
        <p:nvSpPr>
          <p:cNvPr id="62" name="Picture Placeholder 7"/>
          <p:cNvSpPr>
            <a:spLocks noGrp="1"/>
          </p:cNvSpPr>
          <p:nvPr>
            <p:ph type="pic" sz="quarter" idx="29" hasCustomPrompt="1"/>
          </p:nvPr>
        </p:nvSpPr>
        <p:spPr>
          <a:xfrm>
            <a:off x="6227902" y="1681204"/>
            <a:ext cx="1468299" cy="1471971"/>
          </a:xfrm>
          <a:prstGeom prst="ellipse">
            <a:avLst/>
          </a:prstGeom>
          <a:solidFill>
            <a:schemeClr val="tx2">
              <a:lumMod val="25000"/>
              <a:lumOff val="75000"/>
            </a:schemeClr>
          </a:solidFill>
          <a:ln w="114300" cap="flat" cmpd="sng">
            <a:solidFill>
              <a:schemeClr val="accent5"/>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a:off x="1274902" y="1681204"/>
            <a:ext cx="1468299" cy="1471971"/>
          </a:xfrm>
          <a:prstGeom prst="ellipse">
            <a:avLst/>
          </a:prstGeom>
          <a:solidFill>
            <a:schemeClr val="tx2">
              <a:lumMod val="25000"/>
              <a:lumOff val="75000"/>
            </a:schemeClr>
          </a:solidFill>
          <a:ln w="114300" cap="flat" cmpd="sng">
            <a:solidFill>
              <a:schemeClr val="accent1"/>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a:off x="3466494" y="1352550"/>
            <a:ext cx="2123964" cy="2129276"/>
          </a:xfrm>
          <a:prstGeom prst="ellipse">
            <a:avLst/>
          </a:prstGeom>
          <a:solidFill>
            <a:schemeClr val="tx2">
              <a:lumMod val="25000"/>
              <a:lumOff val="75000"/>
            </a:schemeClr>
          </a:solidFill>
          <a:ln w="114300" cap="flat" cmpd="sng">
            <a:solidFill>
              <a:schemeClr val="accent3"/>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a:off x="5317563" y="2502074"/>
            <a:ext cx="1785268" cy="1789733"/>
          </a:xfrm>
          <a:prstGeom prst="ellipse">
            <a:avLst/>
          </a:prstGeom>
          <a:solidFill>
            <a:schemeClr val="tx2">
              <a:lumMod val="25000"/>
              <a:lumOff val="75000"/>
            </a:schemeClr>
          </a:solidFill>
          <a:ln w="114300" cap="flat" cmpd="sng">
            <a:solidFill>
              <a:schemeClr val="accent4"/>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a:off x="2057400" y="2502074"/>
            <a:ext cx="1785268" cy="1789733"/>
          </a:xfrm>
          <a:prstGeom prst="ellipse">
            <a:avLst/>
          </a:prstGeom>
          <a:solidFill>
            <a:schemeClr val="tx2">
              <a:lumMod val="25000"/>
              <a:lumOff val="75000"/>
            </a:schemeClr>
          </a:solidFill>
          <a:ln w="114300" cap="flat" cmpd="sng">
            <a:solidFill>
              <a:schemeClr val="accent2"/>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p:spPr>
        <p:txBody>
          <a:bodyPr tIns="0" bIns="182880" anchor="b"/>
          <a:lstStyle>
            <a:lvl1pPr algn="ctr" rtl="0">
              <a:buNone/>
              <a:defRPr sz="7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83388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60" grpId="0" animBg="1"/>
      <p:bldP spid="61" grpId="0" animBg="1"/>
      <p:bldP spid="59"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1" name="Picture Placeholder 7"/>
          <p:cNvSpPr>
            <a:spLocks noGrp="1"/>
          </p:cNvSpPr>
          <p:nvPr>
            <p:ph type="pic" sz="quarter" idx="25" hasCustomPrompt="1"/>
          </p:nvPr>
        </p:nvSpPr>
        <p:spPr>
          <a:xfrm rot="20775122">
            <a:off x="776842" y="1327509"/>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2361308" y="1357460"/>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29" hasCustomPrompt="1"/>
          </p:nvPr>
        </p:nvSpPr>
        <p:spPr>
          <a:xfrm rot="20775122">
            <a:off x="4456338" y="1327509"/>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rot="457463">
            <a:off x="6167540" y="1357460"/>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20844789">
            <a:off x="2836386" y="2909696"/>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7" hasCustomPrompt="1"/>
          </p:nvPr>
        </p:nvSpPr>
        <p:spPr>
          <a:xfrm rot="984468">
            <a:off x="1001109" y="2869267"/>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20844789">
            <a:off x="6515882" y="2909696"/>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5" name="Picture Placeholder 7"/>
          <p:cNvSpPr>
            <a:spLocks noGrp="1"/>
          </p:cNvSpPr>
          <p:nvPr>
            <p:ph type="pic" sz="quarter" idx="32" hasCustomPrompt="1"/>
          </p:nvPr>
        </p:nvSpPr>
        <p:spPr>
          <a:xfrm rot="984468">
            <a:off x="4680605" y="2869267"/>
            <a:ext cx="1660056" cy="1575868"/>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1245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8" grpId="0" animBg="1"/>
      <p:bldP spid="9" grpId="0" animBg="1"/>
      <p:bldP spid="12" grpId="0" animBg="1"/>
      <p:bldP spid="13" grpId="0" animBg="1"/>
      <p:bldP spid="14" grpId="0" animBg="1"/>
      <p:bldP spid="15"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3_Pic4">
    <p:spTree>
      <p:nvGrpSpPr>
        <p:cNvPr id="1" name=""/>
        <p:cNvGrpSpPr/>
        <p:nvPr/>
      </p:nvGrpSpPr>
      <p:grpSpPr>
        <a:xfrm>
          <a:off x="0" y="0"/>
          <a:ext cx="0" cy="0"/>
          <a:chOff x="0" y="0"/>
          <a:chExt cx="0" cy="0"/>
        </a:xfrm>
      </p:grpSpPr>
      <p:sp>
        <p:nvSpPr>
          <p:cNvPr id="18" name="Picture Placeholder 7"/>
          <p:cNvSpPr>
            <a:spLocks noGrp="1"/>
          </p:cNvSpPr>
          <p:nvPr>
            <p:ph type="pic" sz="quarter" idx="33" hasCustomPrompt="1"/>
          </p:nvPr>
        </p:nvSpPr>
        <p:spPr>
          <a:xfrm>
            <a:off x="409074" y="1075825"/>
            <a:ext cx="2029326" cy="26467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2Lef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34" hasCustomPrompt="1"/>
          </p:nvPr>
        </p:nvSpPr>
        <p:spPr>
          <a:xfrm>
            <a:off x="6714424" y="1075825"/>
            <a:ext cx="2029326" cy="2646786"/>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1Righ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1" hasCustomPrompt="1"/>
          </p:nvPr>
        </p:nvSpPr>
        <p:spPr>
          <a:xfrm>
            <a:off x="2074752" y="1526760"/>
            <a:ext cx="1735248" cy="22632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2000" endA="300" endPos="35000" dir="5400000" sy="-100000" algn="bl" rotWithShape="0"/>
          </a:effectLst>
          <a:scene3d>
            <a:camera prst="isometricOffAxis1Righ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7" name="Picture Placeholder 7"/>
          <p:cNvSpPr>
            <a:spLocks noGrp="1"/>
          </p:cNvSpPr>
          <p:nvPr>
            <p:ph type="pic" sz="quarter" idx="32" hasCustomPrompt="1"/>
          </p:nvPr>
        </p:nvSpPr>
        <p:spPr>
          <a:xfrm>
            <a:off x="5294952" y="1526760"/>
            <a:ext cx="1735248" cy="226323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a:scene3d>
            <a:camera prst="isometricOffAxis2Left"/>
            <a:lightRig rig="threePt" dir="t"/>
          </a:scene3d>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9" name="Picture Placeholder 7"/>
          <p:cNvSpPr>
            <a:spLocks noGrp="1"/>
          </p:cNvSpPr>
          <p:nvPr>
            <p:ph type="pic" sz="quarter" idx="30" hasCustomPrompt="1"/>
          </p:nvPr>
        </p:nvSpPr>
        <p:spPr>
          <a:xfrm>
            <a:off x="3451457" y="1359322"/>
            <a:ext cx="2088686" cy="298784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9621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6"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9"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7_Pic4">
    <p:spTree>
      <p:nvGrpSpPr>
        <p:cNvPr id="1" name=""/>
        <p:cNvGrpSpPr/>
        <p:nvPr/>
      </p:nvGrpSpPr>
      <p:grpSpPr>
        <a:xfrm>
          <a:off x="0" y="0"/>
          <a:ext cx="0" cy="0"/>
          <a:chOff x="0" y="0"/>
          <a:chExt cx="0" cy="0"/>
        </a:xfrm>
      </p:grpSpPr>
      <p:sp>
        <p:nvSpPr>
          <p:cNvPr id="10" name="Picture Placeholder 7"/>
          <p:cNvSpPr>
            <a:spLocks noGrp="1"/>
          </p:cNvSpPr>
          <p:nvPr>
            <p:ph type="pic" sz="quarter" idx="31" hasCustomPrompt="1"/>
          </p:nvPr>
        </p:nvSpPr>
        <p:spPr>
          <a:xfrm>
            <a:off x="685800" y="1725038"/>
            <a:ext cx="2762210" cy="225641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5715000" y="1725038"/>
            <a:ext cx="2762210" cy="225641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2667000" y="1359322"/>
            <a:ext cx="3657600" cy="2987844"/>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50068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4_Pic4">
    <p:spTree>
      <p:nvGrpSpPr>
        <p:cNvPr id="1" name=""/>
        <p:cNvGrpSpPr/>
        <p:nvPr/>
      </p:nvGrpSpPr>
      <p:grpSpPr>
        <a:xfrm>
          <a:off x="0" y="0"/>
          <a:ext cx="0" cy="0"/>
          <a:chOff x="0" y="0"/>
          <a:chExt cx="0" cy="0"/>
        </a:xfrm>
      </p:grpSpPr>
      <p:sp>
        <p:nvSpPr>
          <p:cNvPr id="12" name="Picture Placeholder 7"/>
          <p:cNvSpPr>
            <a:spLocks noGrp="1"/>
          </p:cNvSpPr>
          <p:nvPr>
            <p:ph type="pic" sz="quarter" idx="33" hasCustomPrompt="1"/>
          </p:nvPr>
        </p:nvSpPr>
        <p:spPr>
          <a:xfrm>
            <a:off x="6839725" y="1924642"/>
            <a:ext cx="1694676" cy="122813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32" hasCustomPrompt="1"/>
          </p:nvPr>
        </p:nvSpPr>
        <p:spPr>
          <a:xfrm>
            <a:off x="5249850" y="1781176"/>
            <a:ext cx="2141550" cy="155198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2819401" y="1552576"/>
            <a:ext cx="2746143" cy="199013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533400" y="1352551"/>
            <a:ext cx="2930294" cy="2438991"/>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42408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5_Pic4">
    <p:spTree>
      <p:nvGrpSpPr>
        <p:cNvPr id="1" name=""/>
        <p:cNvGrpSpPr/>
        <p:nvPr/>
      </p:nvGrpSpPr>
      <p:grpSpPr>
        <a:xfrm>
          <a:off x="0" y="0"/>
          <a:ext cx="0" cy="0"/>
          <a:chOff x="0" y="0"/>
          <a:chExt cx="0" cy="0"/>
        </a:xfrm>
      </p:grpSpPr>
      <p:sp>
        <p:nvSpPr>
          <p:cNvPr id="20" name="Picture Placeholder 7"/>
          <p:cNvSpPr>
            <a:spLocks noGrp="1"/>
          </p:cNvSpPr>
          <p:nvPr>
            <p:ph type="pic" sz="quarter" idx="36" hasCustomPrompt="1"/>
          </p:nvPr>
        </p:nvSpPr>
        <p:spPr>
          <a:xfrm>
            <a:off x="482069" y="2067518"/>
            <a:ext cx="1510666" cy="109478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21" name="Picture Placeholder 7"/>
          <p:cNvSpPr>
            <a:spLocks noGrp="1"/>
          </p:cNvSpPr>
          <p:nvPr>
            <p:ph type="pic" sz="quarter" idx="33" hasCustomPrompt="1"/>
          </p:nvPr>
        </p:nvSpPr>
        <p:spPr>
          <a:xfrm>
            <a:off x="7206719" y="2067518"/>
            <a:ext cx="1510666" cy="109478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35" hasCustomPrompt="1"/>
          </p:nvPr>
        </p:nvSpPr>
        <p:spPr>
          <a:xfrm>
            <a:off x="1211684" y="1941634"/>
            <a:ext cx="1909018" cy="13834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8" name="Picture Placeholder 7"/>
          <p:cNvSpPr>
            <a:spLocks noGrp="1"/>
          </p:cNvSpPr>
          <p:nvPr>
            <p:ph type="pic" sz="quarter" idx="32" hasCustomPrompt="1"/>
          </p:nvPr>
        </p:nvSpPr>
        <p:spPr>
          <a:xfrm>
            <a:off x="6074942" y="1941634"/>
            <a:ext cx="1909018" cy="1383468"/>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4" hasCustomPrompt="1"/>
          </p:nvPr>
        </p:nvSpPr>
        <p:spPr>
          <a:xfrm>
            <a:off x="2162134" y="1736821"/>
            <a:ext cx="2447966" cy="177404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1" hasCustomPrompt="1"/>
          </p:nvPr>
        </p:nvSpPr>
        <p:spPr>
          <a:xfrm>
            <a:off x="4581484" y="1736821"/>
            <a:ext cx="2447966" cy="1774044"/>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3361190" y="1381125"/>
            <a:ext cx="2449060" cy="2534242"/>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0000" endA="300" endPos="5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8016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6" grpId="0" animBg="1"/>
      <p:bldP spid="18" grpId="0" animBg="1"/>
      <p:bldP spid="8" grpId="0" animBg="1"/>
      <p:bldP spid="1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9" name="Picture Placeholder 7"/>
          <p:cNvSpPr>
            <a:spLocks noGrp="1"/>
          </p:cNvSpPr>
          <p:nvPr>
            <p:ph type="pic" sz="quarter" idx="30" hasCustomPrompt="1"/>
          </p:nvPr>
        </p:nvSpPr>
        <p:spPr>
          <a:xfrm>
            <a:off x="623888" y="1114426"/>
            <a:ext cx="7896224" cy="3133725"/>
          </a:xfrm>
          <a:prstGeom prst="rect">
            <a:avLst/>
          </a:prstGeom>
          <a:solidFill>
            <a:schemeClr val="tx2">
              <a:lumMod val="25000"/>
              <a:lumOff val="75000"/>
            </a:schemeClr>
          </a:solidFill>
          <a:ln w="85725" cap="flat" cmpd="sng">
            <a:solidFill>
              <a:schemeClr val="tx1">
                <a:lumMod val="10000"/>
                <a:lumOff val="90000"/>
              </a:schemeClr>
            </a:solidFill>
            <a:prstDash val="solid"/>
            <a:miter lim="800000"/>
          </a:ln>
          <a:effectLst>
            <a:reflection blurRad="6350" stA="52000" endA="300" endPos="35000" dir="5400000" sy="-100000" algn="bl" rotWithShape="0"/>
          </a:effectLst>
        </p:spPr>
        <p:txBody>
          <a:bodyPr tIns="0" bIns="182880" anchor="b"/>
          <a:lstStyle>
            <a:lvl1pPr algn="ctr" rtl="0">
              <a:buNone/>
              <a:defRPr sz="900"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8" hasCustomPrompt="1"/>
          </p:nvPr>
        </p:nvSpPr>
        <p:spPr>
          <a:xfrm rot="1927383">
            <a:off x="1902271" y="3136500"/>
            <a:ext cx="1224658" cy="116255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
        <p:nvSpPr>
          <p:cNvPr id="13" name="Picture Placeholder 7"/>
          <p:cNvSpPr>
            <a:spLocks noGrp="1"/>
          </p:cNvSpPr>
          <p:nvPr>
            <p:ph type="pic" sz="quarter" idx="29" hasCustomPrompt="1"/>
          </p:nvPr>
        </p:nvSpPr>
        <p:spPr>
          <a:xfrm rot="19577095">
            <a:off x="959286" y="2337033"/>
            <a:ext cx="1185848" cy="1125710"/>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31" hasCustomPrompt="1"/>
          </p:nvPr>
        </p:nvSpPr>
        <p:spPr>
          <a:xfrm rot="1927383">
            <a:off x="597951" y="3294385"/>
            <a:ext cx="1373844" cy="1304172"/>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8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7917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P spid="12" grpId="0" animBg="1"/>
      <p:bldP spid="13" grpId="0" animBg="1"/>
      <p:bldP spid="1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002843"/>
            <a:ext cx="9144000" cy="2788107"/>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278124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058781"/>
            <a:ext cx="9144000" cy="3588819"/>
          </a:xfrm>
          <a:prstGeom prst="rect">
            <a:avLst/>
          </a:prstGeom>
          <a:solidFill>
            <a:schemeClr val="tx2">
              <a:lumMod val="10000"/>
              <a:lumOff val="90000"/>
            </a:schemeClr>
          </a:solidFill>
          <a:ln>
            <a:noFill/>
          </a:ln>
        </p:spPr>
        <p:txBody>
          <a:bodyPr bIns="274320" anchor="b"/>
          <a:lstStyle>
            <a:lvl1pPr algn="ctr">
              <a:buNone/>
              <a:defRPr sz="12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Tree>
    <p:extLst>
      <p:ext uri="{BB962C8B-B14F-4D97-AF65-F5344CB8AC3E}">
        <p14:creationId xmlns:p14="http://schemas.microsoft.com/office/powerpoint/2010/main" val="213336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Pic05">
    <p:spTree>
      <p:nvGrpSpPr>
        <p:cNvPr id="1" name=""/>
        <p:cNvGrpSpPr/>
        <p:nvPr/>
      </p:nvGrpSpPr>
      <p:grpSpPr>
        <a:xfrm>
          <a:off x="0" y="0"/>
          <a:ext cx="0" cy="0"/>
          <a:chOff x="0" y="0"/>
          <a:chExt cx="0" cy="0"/>
        </a:xfrm>
      </p:grpSpPr>
      <p:sp>
        <p:nvSpPr>
          <p:cNvPr id="14" name="Rectangle 13"/>
          <p:cNvSpPr/>
          <p:nvPr userDrawn="1"/>
        </p:nvSpPr>
        <p:spPr>
          <a:xfrm>
            <a:off x="542925" y="1840232"/>
            <a:ext cx="1905000" cy="27606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a:xfrm>
            <a:off x="2590800" y="1840232"/>
            <a:ext cx="1905000" cy="27606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Rectangle 35"/>
          <p:cNvSpPr/>
          <p:nvPr userDrawn="1"/>
        </p:nvSpPr>
        <p:spPr>
          <a:xfrm>
            <a:off x="4648200" y="1840232"/>
            <a:ext cx="1905000" cy="276064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3" name="Rectangle 42"/>
          <p:cNvSpPr/>
          <p:nvPr userDrawn="1"/>
        </p:nvSpPr>
        <p:spPr>
          <a:xfrm>
            <a:off x="6711926" y="1840232"/>
            <a:ext cx="1905000" cy="2760645"/>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Picture Placeholder 7"/>
          <p:cNvSpPr>
            <a:spLocks noGrp="1"/>
          </p:cNvSpPr>
          <p:nvPr>
            <p:ph type="pic" sz="quarter" idx="10" hasCustomPrompt="1"/>
          </p:nvPr>
        </p:nvSpPr>
        <p:spPr>
          <a:xfrm>
            <a:off x="914401" y="1962151"/>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2" name="Group 12"/>
          <p:cNvGrpSpPr/>
          <p:nvPr userDrawn="1"/>
        </p:nvGrpSpPr>
        <p:grpSpPr>
          <a:xfrm>
            <a:off x="542925" y="1436899"/>
            <a:ext cx="1905000" cy="403331"/>
            <a:chOff x="609600" y="1276350"/>
            <a:chExt cx="1905000" cy="403331"/>
          </a:xfrm>
        </p:grpSpPr>
        <p:sp>
          <p:nvSpPr>
            <p:cNvPr id="11" name="Rectangle 10"/>
            <p:cNvSpPr/>
            <p:nvPr userDrawn="1"/>
          </p:nvSpPr>
          <p:spPr>
            <a:xfrm>
              <a:off x="609600" y="1276350"/>
              <a:ext cx="1905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2" name="Isosceles Triangle 11"/>
            <p:cNvSpPr/>
            <p:nvPr userDrawn="1"/>
          </p:nvSpPr>
          <p:spPr>
            <a:xfrm rot="10800000">
              <a:off x="1447801" y="1581150"/>
              <a:ext cx="228600" cy="985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5" name="Text Placeholder 3"/>
          <p:cNvSpPr>
            <a:spLocks noGrp="1"/>
          </p:cNvSpPr>
          <p:nvPr>
            <p:ph type="body" sz="half" idx="16" hasCustomPrompt="1"/>
          </p:nvPr>
        </p:nvSpPr>
        <p:spPr>
          <a:xfrm>
            <a:off x="638175"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8" name="Text Placeholder 3"/>
          <p:cNvSpPr>
            <a:spLocks noGrp="1"/>
          </p:cNvSpPr>
          <p:nvPr>
            <p:ph type="body" sz="half" idx="17" hasCustomPrompt="1"/>
          </p:nvPr>
        </p:nvSpPr>
        <p:spPr>
          <a:xfrm>
            <a:off x="638175" y="3565308"/>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9" name="Picture Placeholder 7"/>
          <p:cNvSpPr>
            <a:spLocks noGrp="1"/>
          </p:cNvSpPr>
          <p:nvPr>
            <p:ph type="pic" sz="quarter" idx="18" hasCustomPrompt="1"/>
          </p:nvPr>
        </p:nvSpPr>
        <p:spPr>
          <a:xfrm>
            <a:off x="2971801" y="1962151"/>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3" name="Group 20"/>
          <p:cNvGrpSpPr/>
          <p:nvPr userDrawn="1"/>
        </p:nvGrpSpPr>
        <p:grpSpPr>
          <a:xfrm>
            <a:off x="2590800" y="1436899"/>
            <a:ext cx="1905000" cy="403331"/>
            <a:chOff x="609600" y="1276350"/>
            <a:chExt cx="1905000" cy="403331"/>
          </a:xfrm>
        </p:grpSpPr>
        <p:sp>
          <p:nvSpPr>
            <p:cNvPr id="25" name="Rectangle 24"/>
            <p:cNvSpPr/>
            <p:nvPr userDrawn="1"/>
          </p:nvSpPr>
          <p:spPr>
            <a:xfrm>
              <a:off x="609600" y="1276350"/>
              <a:ext cx="19050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6" name="Isosceles Triangle 25"/>
            <p:cNvSpPr/>
            <p:nvPr userDrawn="1"/>
          </p:nvSpPr>
          <p:spPr>
            <a:xfrm rot="10800000">
              <a:off x="1447801" y="1581150"/>
              <a:ext cx="228600" cy="98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8" name="Text Placeholder 3"/>
          <p:cNvSpPr>
            <a:spLocks noGrp="1"/>
          </p:cNvSpPr>
          <p:nvPr>
            <p:ph type="body" sz="half" idx="19" hasCustomPrompt="1"/>
          </p:nvPr>
        </p:nvSpPr>
        <p:spPr>
          <a:xfrm>
            <a:off x="2686051"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1" name="Text Placeholder 3"/>
          <p:cNvSpPr>
            <a:spLocks noGrp="1"/>
          </p:cNvSpPr>
          <p:nvPr>
            <p:ph type="body" sz="half" idx="20" hasCustomPrompt="1"/>
          </p:nvPr>
        </p:nvSpPr>
        <p:spPr>
          <a:xfrm>
            <a:off x="2686050" y="3565308"/>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2" name="Picture Placeholder 7"/>
          <p:cNvSpPr>
            <a:spLocks noGrp="1"/>
          </p:cNvSpPr>
          <p:nvPr>
            <p:ph type="pic" sz="quarter" idx="21" hasCustomPrompt="1"/>
          </p:nvPr>
        </p:nvSpPr>
        <p:spPr>
          <a:xfrm>
            <a:off x="5029200" y="1962151"/>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4" name="Group 32"/>
          <p:cNvGrpSpPr/>
          <p:nvPr userDrawn="1"/>
        </p:nvGrpSpPr>
        <p:grpSpPr>
          <a:xfrm>
            <a:off x="4648200" y="1436899"/>
            <a:ext cx="1905000" cy="403331"/>
            <a:chOff x="609600" y="1276350"/>
            <a:chExt cx="1905000" cy="403331"/>
          </a:xfrm>
        </p:grpSpPr>
        <p:sp>
          <p:nvSpPr>
            <p:cNvPr id="34" name="Rectangle 33"/>
            <p:cNvSpPr/>
            <p:nvPr userDrawn="1"/>
          </p:nvSpPr>
          <p:spPr>
            <a:xfrm>
              <a:off x="609600" y="1276350"/>
              <a:ext cx="1905000" cy="30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35" name="Isosceles Triangle 34"/>
            <p:cNvSpPr/>
            <p:nvPr userDrawn="1"/>
          </p:nvSpPr>
          <p:spPr>
            <a:xfrm rot="10800000">
              <a:off x="1447801" y="1581150"/>
              <a:ext cx="228600" cy="985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37" name="Text Placeholder 3"/>
          <p:cNvSpPr>
            <a:spLocks noGrp="1"/>
          </p:cNvSpPr>
          <p:nvPr>
            <p:ph type="body" sz="half" idx="22" hasCustomPrompt="1"/>
          </p:nvPr>
        </p:nvSpPr>
        <p:spPr>
          <a:xfrm>
            <a:off x="4743450"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8" name="Text Placeholder 3"/>
          <p:cNvSpPr>
            <a:spLocks noGrp="1"/>
          </p:cNvSpPr>
          <p:nvPr>
            <p:ph type="body" sz="half" idx="23" hasCustomPrompt="1"/>
          </p:nvPr>
        </p:nvSpPr>
        <p:spPr>
          <a:xfrm>
            <a:off x="4743450" y="3565308"/>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Picture Placeholder 7"/>
          <p:cNvSpPr>
            <a:spLocks noGrp="1"/>
          </p:cNvSpPr>
          <p:nvPr>
            <p:ph type="pic" sz="quarter" idx="24" hasCustomPrompt="1"/>
          </p:nvPr>
        </p:nvSpPr>
        <p:spPr>
          <a:xfrm>
            <a:off x="7086600" y="1962151"/>
            <a:ext cx="1143000" cy="1143000"/>
          </a:xfrm>
          <a:prstGeom prst="ellipse">
            <a:avLst/>
          </a:prstGeom>
          <a:solidFill>
            <a:schemeClr val="bg1">
              <a:lumMod val="85000"/>
            </a:schemeClr>
          </a:solidFill>
          <a:ln w="19050">
            <a:noFill/>
          </a:ln>
        </p:spPr>
        <p:txBody>
          <a:bodyPr tIns="0" bIns="182880" anchor="b"/>
          <a:lstStyle>
            <a:lvl1pPr algn="ctr">
              <a:buNone/>
              <a:defRPr sz="500" baseline="0">
                <a:solidFill>
                  <a:schemeClr val="tx1">
                    <a:lumMod val="50000"/>
                    <a:lumOff val="50000"/>
                  </a:schemeClr>
                </a:solidFill>
              </a:defRPr>
            </a:lvl1pPr>
          </a:lstStyle>
          <a:p>
            <a:r>
              <a:rPr lang="en-US" dirty="0"/>
              <a:t>Click Icon To Add Image</a:t>
            </a:r>
          </a:p>
        </p:txBody>
      </p:sp>
      <p:grpSp>
        <p:nvGrpSpPr>
          <p:cNvPr id="5" name="Group 39"/>
          <p:cNvGrpSpPr/>
          <p:nvPr userDrawn="1"/>
        </p:nvGrpSpPr>
        <p:grpSpPr>
          <a:xfrm>
            <a:off x="6711926" y="1436899"/>
            <a:ext cx="1905000" cy="403331"/>
            <a:chOff x="609600" y="1276350"/>
            <a:chExt cx="1905000" cy="403331"/>
          </a:xfrm>
        </p:grpSpPr>
        <p:sp>
          <p:nvSpPr>
            <p:cNvPr id="41" name="Rectangle 40"/>
            <p:cNvSpPr/>
            <p:nvPr userDrawn="1"/>
          </p:nvSpPr>
          <p:spPr>
            <a:xfrm>
              <a:off x="609600" y="1276350"/>
              <a:ext cx="19050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42" name="Isosceles Triangle 41"/>
            <p:cNvSpPr/>
            <p:nvPr userDrawn="1"/>
          </p:nvSpPr>
          <p:spPr>
            <a:xfrm rot="10800000">
              <a:off x="1447801" y="1581150"/>
              <a:ext cx="228600" cy="985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4" name="Text Placeholder 3"/>
          <p:cNvSpPr>
            <a:spLocks noGrp="1"/>
          </p:cNvSpPr>
          <p:nvPr>
            <p:ph type="body" sz="half" idx="25" hasCustomPrompt="1"/>
          </p:nvPr>
        </p:nvSpPr>
        <p:spPr>
          <a:xfrm>
            <a:off x="6807176" y="3267489"/>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5" name="Text Placeholder 3"/>
          <p:cNvSpPr>
            <a:spLocks noGrp="1"/>
          </p:cNvSpPr>
          <p:nvPr>
            <p:ph type="body" sz="half" idx="26" hasCustomPrompt="1"/>
          </p:nvPr>
        </p:nvSpPr>
        <p:spPr>
          <a:xfrm>
            <a:off x="6807177" y="3565308"/>
            <a:ext cx="1714501" cy="844179"/>
          </a:xfrm>
          <a:prstGeom prst="rect">
            <a:avLst/>
          </a:prstGeom>
        </p:spPr>
        <p:txBody>
          <a:bodyPr wrap="square" lIns="0" tIns="0" rIns="0" bIns="0" anchor="t">
            <a:noAutofit/>
          </a:bodyPr>
          <a:lstStyle>
            <a:lvl1pPr marL="0" indent="0" algn="ct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46" name="Text Placeholder 3"/>
          <p:cNvSpPr>
            <a:spLocks noGrp="1"/>
          </p:cNvSpPr>
          <p:nvPr>
            <p:ph type="body" sz="half" idx="27" hasCustomPrompt="1"/>
          </p:nvPr>
        </p:nvSpPr>
        <p:spPr>
          <a:xfrm>
            <a:off x="638175"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7" name="Text Placeholder 3"/>
          <p:cNvSpPr>
            <a:spLocks noGrp="1"/>
          </p:cNvSpPr>
          <p:nvPr>
            <p:ph type="body" sz="half" idx="28" hasCustomPrompt="1"/>
          </p:nvPr>
        </p:nvSpPr>
        <p:spPr>
          <a:xfrm>
            <a:off x="2686051"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8" name="Text Placeholder 3"/>
          <p:cNvSpPr>
            <a:spLocks noGrp="1"/>
          </p:cNvSpPr>
          <p:nvPr>
            <p:ph type="body" sz="half" idx="29" hasCustomPrompt="1"/>
          </p:nvPr>
        </p:nvSpPr>
        <p:spPr>
          <a:xfrm>
            <a:off x="4743450"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9" name="Text Placeholder 3"/>
          <p:cNvSpPr>
            <a:spLocks noGrp="1"/>
          </p:cNvSpPr>
          <p:nvPr>
            <p:ph type="body" sz="half" idx="30" hasCustomPrompt="1"/>
          </p:nvPr>
        </p:nvSpPr>
        <p:spPr>
          <a:xfrm>
            <a:off x="6807176" y="1439087"/>
            <a:ext cx="1714500" cy="292987"/>
          </a:xfrm>
          <a:prstGeom prst="rect">
            <a:avLst/>
          </a:prstGeom>
        </p:spPr>
        <p:txBody>
          <a:bodyPr wrap="square" lIns="0" tIns="0" rIns="0" bIns="0" anchor="ctr">
            <a:noAutofit/>
          </a:bodyPr>
          <a:lstStyle>
            <a:lvl1pPr marL="0" indent="0" algn="ct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43250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wipe(up)">
                                      <p:cBhvr>
                                        <p:cTn id="19" dur="500"/>
                                        <p:tgtEl>
                                          <p:spTgt spid="46">
                                            <p:txEl>
                                              <p:pRg st="0" end="0"/>
                                            </p:txEl>
                                          </p:spTgt>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3000"/>
                            </p:stCondLst>
                            <p:childTnLst>
                              <p:par>
                                <p:cTn id="25" presetID="53"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wipe(up)">
                                      <p:cBhvr>
                                        <p:cTn id="33" dur="500"/>
                                        <p:tgtEl>
                                          <p:spTgt spid="15">
                                            <p:txEl>
                                              <p:pRg st="0" end="0"/>
                                            </p:txEl>
                                          </p:spTgt>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up)">
                                      <p:cBhvr>
                                        <p:cTn id="37" dur="500"/>
                                        <p:tgtEl>
                                          <p:spTgt spid="18">
                                            <p:txEl>
                                              <p:pRg st="0" end="0"/>
                                            </p:txEl>
                                          </p:spTgt>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wipe(up)">
                                      <p:cBhvr>
                                        <p:cTn id="45" dur="500"/>
                                        <p:tgtEl>
                                          <p:spTgt spid="47">
                                            <p:txEl>
                                              <p:pRg st="0" end="0"/>
                                            </p:txEl>
                                          </p:spTgt>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6000"/>
                            </p:stCondLst>
                            <p:childTnLst>
                              <p:par>
                                <p:cTn id="51" presetID="53"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up)">
                                      <p:cBhvr>
                                        <p:cTn id="59" dur="500"/>
                                        <p:tgtEl>
                                          <p:spTgt spid="28">
                                            <p:txEl>
                                              <p:pRg st="0" end="0"/>
                                            </p:tx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wipe(up)">
                                      <p:cBhvr>
                                        <p:cTn id="63" dur="500"/>
                                        <p:tgtEl>
                                          <p:spTgt spid="31">
                                            <p:txEl>
                                              <p:pRg st="0" end="0"/>
                                            </p:txEl>
                                          </p:spTgt>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500"/>
                                        <p:tgtEl>
                                          <p:spTgt spid="4"/>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wipe(up)">
                                      <p:cBhvr>
                                        <p:cTn id="71" dur="500"/>
                                        <p:tgtEl>
                                          <p:spTgt spid="48">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9500"/>
                            </p:stCondLst>
                            <p:childTnLst>
                              <p:par>
                                <p:cTn id="83" presetID="22" presetClass="entr" presetSubtype="1"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wipe(up)">
                                      <p:cBhvr>
                                        <p:cTn id="85" dur="500"/>
                                        <p:tgtEl>
                                          <p:spTgt spid="37">
                                            <p:txEl>
                                              <p:pRg st="0" end="0"/>
                                            </p:txEl>
                                          </p:spTgt>
                                        </p:tgtEl>
                                      </p:cBhvr>
                                    </p:animEffect>
                                  </p:childTnLst>
                                </p:cTn>
                              </p:par>
                            </p:childTnLst>
                          </p:cTn>
                        </p:par>
                        <p:par>
                          <p:cTn id="86" fill="hold">
                            <p:stCondLst>
                              <p:cond delay="10000"/>
                            </p:stCondLst>
                            <p:childTnLst>
                              <p:par>
                                <p:cTn id="87" presetID="22" presetClass="entr" presetSubtype="1" fill="hold" grpId="0" nodeType="after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up)">
                                      <p:cBhvr>
                                        <p:cTn id="89" dur="500"/>
                                        <p:tgtEl>
                                          <p:spTgt spid="38">
                                            <p:txEl>
                                              <p:pRg st="0" end="0"/>
                                            </p:txEl>
                                          </p:spTgt>
                                        </p:tgtEl>
                                      </p:cBhvr>
                                    </p:animEffect>
                                  </p:childTnLst>
                                </p:cTn>
                              </p:par>
                            </p:childTnLst>
                          </p:cTn>
                        </p:par>
                        <p:par>
                          <p:cTn id="90" fill="hold">
                            <p:stCondLst>
                              <p:cond delay="10500"/>
                            </p:stCondLst>
                            <p:childTnLst>
                              <p:par>
                                <p:cTn id="91" presetID="22" presetClass="entr" presetSubtype="1"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500"/>
                                        <p:tgtEl>
                                          <p:spTgt spid="5"/>
                                        </p:tgtEl>
                                      </p:cBhvr>
                                    </p:animEffect>
                                  </p:childTnLst>
                                </p:cTn>
                              </p:par>
                            </p:childTnLst>
                          </p:cTn>
                        </p:par>
                        <p:par>
                          <p:cTn id="94" fill="hold">
                            <p:stCondLst>
                              <p:cond delay="11000"/>
                            </p:stCondLst>
                            <p:childTnLst>
                              <p:par>
                                <p:cTn id="95" presetID="22" presetClass="entr" presetSubtype="1" fill="hold" grpId="0" nodeType="afterEffect">
                                  <p:stCondLst>
                                    <p:cond delay="0"/>
                                  </p:stCondLst>
                                  <p:childTnLst>
                                    <p:set>
                                      <p:cBhvr>
                                        <p:cTn id="96" dur="1" fill="hold">
                                          <p:stCondLst>
                                            <p:cond delay="0"/>
                                          </p:stCondLst>
                                        </p:cTn>
                                        <p:tgtEl>
                                          <p:spTgt spid="49">
                                            <p:txEl>
                                              <p:pRg st="0" end="0"/>
                                            </p:txEl>
                                          </p:spTgt>
                                        </p:tgtEl>
                                        <p:attrNameLst>
                                          <p:attrName>style.visibility</p:attrName>
                                        </p:attrNameLst>
                                      </p:cBhvr>
                                      <p:to>
                                        <p:strVal val="visible"/>
                                      </p:to>
                                    </p:set>
                                    <p:animEffect transition="in" filter="wipe(up)">
                                      <p:cBhvr>
                                        <p:cTn id="97" dur="500"/>
                                        <p:tgtEl>
                                          <p:spTgt spid="49">
                                            <p:txEl>
                                              <p:pRg st="0" end="0"/>
                                            </p:txEl>
                                          </p:spTgt>
                                        </p:tgtEl>
                                      </p:cBhvr>
                                    </p:animEffect>
                                  </p:childTnLst>
                                </p:cTn>
                              </p:par>
                            </p:childTnLst>
                          </p:cTn>
                        </p:par>
                        <p:par>
                          <p:cTn id="98" fill="hold">
                            <p:stCondLst>
                              <p:cond delay="11500"/>
                            </p:stCondLst>
                            <p:childTnLst>
                              <p:par>
                                <p:cTn id="99" presetID="22" presetClass="entr" presetSubtype="4"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down)">
                                      <p:cBhvr>
                                        <p:cTn id="101" dur="500"/>
                                        <p:tgtEl>
                                          <p:spTgt spid="43"/>
                                        </p:tgtEl>
                                      </p:cBhvr>
                                    </p:animEffect>
                                  </p:childTnLst>
                                </p:cTn>
                              </p:par>
                            </p:childTnLst>
                          </p:cTn>
                        </p:par>
                        <p:par>
                          <p:cTn id="102" fill="hold">
                            <p:stCondLst>
                              <p:cond delay="12000"/>
                            </p:stCondLst>
                            <p:childTnLst>
                              <p:par>
                                <p:cTn id="103" presetID="53"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p:cTn id="105" dur="500" fill="hold"/>
                                        <p:tgtEl>
                                          <p:spTgt spid="39"/>
                                        </p:tgtEl>
                                        <p:attrNameLst>
                                          <p:attrName>ppt_w</p:attrName>
                                        </p:attrNameLst>
                                      </p:cBhvr>
                                      <p:tavLst>
                                        <p:tav tm="0">
                                          <p:val>
                                            <p:fltVal val="0"/>
                                          </p:val>
                                        </p:tav>
                                        <p:tav tm="100000">
                                          <p:val>
                                            <p:strVal val="#ppt_w"/>
                                          </p:val>
                                        </p:tav>
                                      </p:tavLst>
                                    </p:anim>
                                    <p:anim calcmode="lin" valueType="num">
                                      <p:cBhvr>
                                        <p:cTn id="106" dur="500" fill="hold"/>
                                        <p:tgtEl>
                                          <p:spTgt spid="39"/>
                                        </p:tgtEl>
                                        <p:attrNameLst>
                                          <p:attrName>ppt_h</p:attrName>
                                        </p:attrNameLst>
                                      </p:cBhvr>
                                      <p:tavLst>
                                        <p:tav tm="0">
                                          <p:val>
                                            <p:fltVal val="0"/>
                                          </p:val>
                                        </p:tav>
                                        <p:tav tm="100000">
                                          <p:val>
                                            <p:strVal val="#ppt_h"/>
                                          </p:val>
                                        </p:tav>
                                      </p:tavLst>
                                    </p:anim>
                                    <p:animEffect transition="in" filter="fade">
                                      <p:cBhvr>
                                        <p:cTn id="107" dur="500"/>
                                        <p:tgtEl>
                                          <p:spTgt spid="39"/>
                                        </p:tgtEl>
                                      </p:cBhvr>
                                    </p:animEffect>
                                  </p:childTnLst>
                                </p:cTn>
                              </p:par>
                            </p:childTnLst>
                          </p:cTn>
                        </p:par>
                        <p:par>
                          <p:cTn id="108" fill="hold">
                            <p:stCondLst>
                              <p:cond delay="12500"/>
                            </p:stCondLst>
                            <p:childTnLst>
                              <p:par>
                                <p:cTn id="109" presetID="22" presetClass="entr" presetSubtype="1" fill="hold" grpId="0" nodeType="afterEffect">
                                  <p:stCondLst>
                                    <p:cond delay="0"/>
                                  </p:stCondLst>
                                  <p:childTnLst>
                                    <p:set>
                                      <p:cBhvr>
                                        <p:cTn id="110" dur="1" fill="hold">
                                          <p:stCondLst>
                                            <p:cond delay="0"/>
                                          </p:stCondLst>
                                        </p:cTn>
                                        <p:tgtEl>
                                          <p:spTgt spid="44">
                                            <p:txEl>
                                              <p:pRg st="0" end="0"/>
                                            </p:txEl>
                                          </p:spTgt>
                                        </p:tgtEl>
                                        <p:attrNameLst>
                                          <p:attrName>style.visibility</p:attrName>
                                        </p:attrNameLst>
                                      </p:cBhvr>
                                      <p:to>
                                        <p:strVal val="visible"/>
                                      </p:to>
                                    </p:set>
                                    <p:animEffect transition="in" filter="wipe(up)">
                                      <p:cBhvr>
                                        <p:cTn id="111" dur="500"/>
                                        <p:tgtEl>
                                          <p:spTgt spid="44">
                                            <p:txEl>
                                              <p:pRg st="0" end="0"/>
                                            </p:txEl>
                                          </p:spTgt>
                                        </p:tgtEl>
                                      </p:cBhvr>
                                    </p:animEffect>
                                  </p:childTnLst>
                                </p:cTn>
                              </p:par>
                            </p:childTnLst>
                          </p:cTn>
                        </p:par>
                        <p:par>
                          <p:cTn id="112" fill="hold">
                            <p:stCondLst>
                              <p:cond delay="13000"/>
                            </p:stCondLst>
                            <p:childTnLst>
                              <p:par>
                                <p:cTn id="113" presetID="22" presetClass="entr" presetSubtype="1" fill="hold" grpId="0" nodeType="afterEffect">
                                  <p:stCondLst>
                                    <p:cond delay="0"/>
                                  </p:stCondLst>
                                  <p:childTnLst>
                                    <p:set>
                                      <p:cBhvr>
                                        <p:cTn id="114" dur="1" fill="hold">
                                          <p:stCondLst>
                                            <p:cond delay="0"/>
                                          </p:stCondLst>
                                        </p:cTn>
                                        <p:tgtEl>
                                          <p:spTgt spid="45">
                                            <p:txEl>
                                              <p:pRg st="0" end="0"/>
                                            </p:txEl>
                                          </p:spTgt>
                                        </p:tgtEl>
                                        <p:attrNameLst>
                                          <p:attrName>style.visibility</p:attrName>
                                        </p:attrNameLst>
                                      </p:cBhvr>
                                      <p:to>
                                        <p:strVal val="visible"/>
                                      </p:to>
                                    </p:set>
                                    <p:animEffect transition="in" filter="wipe(up)">
                                      <p:cBhvr>
                                        <p:cTn id="11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36" grpId="0" animBg="1"/>
      <p:bldP spid="43" grpId="0" animBg="1"/>
      <p:bldP spid="7"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8" grpId="0" build="p">
        <p:tmplLst>
          <p:tmpl lvl="1">
            <p:tnLst>
              <p:par>
                <p:cTn presetID="22" presetClass="entr" presetSubtype="1"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up)">
                      <p:cBhvr>
                        <p:cTn dur="500"/>
                        <p:tgtEl>
                          <p:spTgt spid="28"/>
                        </p:tgtEl>
                      </p:cBhvr>
                    </p:animEffect>
                  </p:childTnLst>
                </p:cTn>
              </p:par>
            </p:tnLst>
          </p:tmpl>
        </p:tmplLst>
      </p:bldP>
      <p:bldP spid="31" grpId="0" build="p">
        <p:tmplLst>
          <p:tmpl lvl="1">
            <p:tnLst>
              <p:par>
                <p:cTn presetID="22" presetClass="entr" presetSubtype="1"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animBg="1"/>
      <p:bldP spid="37" grpId="0" build="p">
        <p:tmplLst>
          <p:tmpl lvl="1">
            <p:tnLst>
              <p:par>
                <p:cTn presetID="22" presetClass="entr" presetSubtype="1"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8" grpId="0" build="p">
        <p:tmplLst>
          <p:tmpl lvl="1">
            <p:tnLst>
              <p:par>
                <p:cTn presetID="22" presetClass="entr" presetSubtype="1"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P spid="45" grpId="0" build="p">
        <p:tmplLst>
          <p:tmpl lvl="1">
            <p:tnLst>
              <p:par>
                <p:cTn presetID="22" presetClass="entr" presetSubtype="1"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6_Pic05">
    <p:spTree>
      <p:nvGrpSpPr>
        <p:cNvPr id="1" name=""/>
        <p:cNvGrpSpPr/>
        <p:nvPr/>
      </p:nvGrpSpPr>
      <p:grpSpPr>
        <a:xfrm>
          <a:off x="0" y="0"/>
          <a:ext cx="0" cy="0"/>
          <a:chOff x="0" y="0"/>
          <a:chExt cx="0" cy="0"/>
        </a:xfrm>
      </p:grpSpPr>
      <p:sp>
        <p:nvSpPr>
          <p:cNvPr id="22" name="Oval 21"/>
          <p:cNvSpPr/>
          <p:nvPr userDrawn="1"/>
        </p:nvSpPr>
        <p:spPr>
          <a:xfrm>
            <a:off x="2733814" y="165735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2812380" y="173591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381000" y="1823852"/>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4" name="Text Placeholder 3"/>
          <p:cNvSpPr>
            <a:spLocks noGrp="1"/>
          </p:cNvSpPr>
          <p:nvPr>
            <p:ph type="body" sz="half" idx="17" hasCustomPrompt="1"/>
          </p:nvPr>
        </p:nvSpPr>
        <p:spPr>
          <a:xfrm>
            <a:off x="381001" y="2409827"/>
            <a:ext cx="2248039" cy="6953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381000" y="2116839"/>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6" name="Freeform 104"/>
          <p:cNvSpPr>
            <a:spLocks noEditPoints="1"/>
          </p:cNvSpPr>
          <p:nvPr userDrawn="1"/>
        </p:nvSpPr>
        <p:spPr bwMode="auto">
          <a:xfrm>
            <a:off x="1624252" y="3184525"/>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27" name="Freeform 154"/>
          <p:cNvSpPr>
            <a:spLocks/>
          </p:cNvSpPr>
          <p:nvPr userDrawn="1"/>
        </p:nvSpPr>
        <p:spPr bwMode="auto">
          <a:xfrm>
            <a:off x="1897203" y="3203575"/>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28" name="Freeform 188"/>
          <p:cNvSpPr>
            <a:spLocks/>
          </p:cNvSpPr>
          <p:nvPr userDrawn="1"/>
        </p:nvSpPr>
        <p:spPr bwMode="auto">
          <a:xfrm>
            <a:off x="2163902" y="3190876"/>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31" name="Freeform 65"/>
          <p:cNvSpPr>
            <a:spLocks noEditPoints="1"/>
          </p:cNvSpPr>
          <p:nvPr userDrawn="1"/>
        </p:nvSpPr>
        <p:spPr bwMode="auto">
          <a:xfrm>
            <a:off x="2432190" y="3182144"/>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32" name="Oval 31"/>
          <p:cNvSpPr/>
          <p:nvPr userDrawn="1"/>
        </p:nvSpPr>
        <p:spPr>
          <a:xfrm>
            <a:off x="4579159" y="165735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Picture Placeholder 7"/>
          <p:cNvSpPr>
            <a:spLocks noGrp="1"/>
          </p:cNvSpPr>
          <p:nvPr>
            <p:ph type="pic" sz="quarter" idx="31" hasCustomPrompt="1"/>
          </p:nvPr>
        </p:nvSpPr>
        <p:spPr>
          <a:xfrm>
            <a:off x="4657725" y="173591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6410325" y="1823852"/>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7" name="Text Placeholder 3"/>
          <p:cNvSpPr>
            <a:spLocks noGrp="1"/>
          </p:cNvSpPr>
          <p:nvPr>
            <p:ph type="body" sz="half" idx="33" hasCustomPrompt="1"/>
          </p:nvPr>
        </p:nvSpPr>
        <p:spPr>
          <a:xfrm>
            <a:off x="6410326" y="2409827"/>
            <a:ext cx="2352675" cy="6953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6410325" y="2116839"/>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6" name="Freeform 104"/>
          <p:cNvSpPr>
            <a:spLocks noEditPoints="1"/>
          </p:cNvSpPr>
          <p:nvPr userDrawn="1"/>
        </p:nvSpPr>
        <p:spPr bwMode="auto">
          <a:xfrm>
            <a:off x="6416676" y="3184525"/>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8" name="Freeform 154"/>
          <p:cNvSpPr>
            <a:spLocks/>
          </p:cNvSpPr>
          <p:nvPr userDrawn="1"/>
        </p:nvSpPr>
        <p:spPr bwMode="auto">
          <a:xfrm>
            <a:off x="6689627" y="3203575"/>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9" name="Freeform 188"/>
          <p:cNvSpPr>
            <a:spLocks/>
          </p:cNvSpPr>
          <p:nvPr userDrawn="1"/>
        </p:nvSpPr>
        <p:spPr bwMode="auto">
          <a:xfrm>
            <a:off x="6956326" y="3190876"/>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52" name="Freeform 65"/>
          <p:cNvSpPr>
            <a:spLocks noEditPoints="1"/>
          </p:cNvSpPr>
          <p:nvPr userDrawn="1"/>
        </p:nvSpPr>
        <p:spPr bwMode="auto">
          <a:xfrm>
            <a:off x="7224613" y="3182144"/>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cxnSp>
        <p:nvCxnSpPr>
          <p:cNvPr id="55" name="Straight Connector 54"/>
          <p:cNvCxnSpPr>
            <a:stCxn id="58" idx="2"/>
          </p:cNvCxnSpPr>
          <p:nvPr userDrawn="1"/>
        </p:nvCxnSpPr>
        <p:spPr>
          <a:xfrm rot="10800000">
            <a:off x="1758874" y="1389856"/>
            <a:ext cx="2546427" cy="7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8" idx="6"/>
          </p:cNvCxnSpPr>
          <p:nvPr userDrawn="1"/>
        </p:nvCxnSpPr>
        <p:spPr>
          <a:xfrm rot="10800000">
            <a:off x="4838702" y="1390652"/>
            <a:ext cx="2537045" cy="238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userDrawn="1"/>
        </p:nvGrpSpPr>
        <p:grpSpPr>
          <a:xfrm>
            <a:off x="4305300" y="1123950"/>
            <a:ext cx="533400" cy="533400"/>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Tree>
    <p:extLst>
      <p:ext uri="{BB962C8B-B14F-4D97-AF65-F5344CB8AC3E}">
        <p14:creationId xmlns:p14="http://schemas.microsoft.com/office/powerpoint/2010/main" val="40341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500" fill="hold"/>
                                        <p:tgtEl>
                                          <p:spTgt spid="63"/>
                                        </p:tgtEl>
                                        <p:attrNameLst>
                                          <p:attrName>ppt_w</p:attrName>
                                        </p:attrNameLst>
                                      </p:cBhvr>
                                      <p:tavLst>
                                        <p:tav tm="0">
                                          <p:val>
                                            <p:fltVal val="0"/>
                                          </p:val>
                                        </p:tav>
                                        <p:tav tm="100000">
                                          <p:val>
                                            <p:strVal val="#ppt_w"/>
                                          </p:val>
                                        </p:tav>
                                      </p:tavLst>
                                    </p:anim>
                                    <p:anim calcmode="lin" valueType="num">
                                      <p:cBhvr>
                                        <p:cTn id="16" dur="500" fill="hold"/>
                                        <p:tgtEl>
                                          <p:spTgt spid="63"/>
                                        </p:tgtEl>
                                        <p:attrNameLst>
                                          <p:attrName>ppt_h</p:attrName>
                                        </p:attrNameLst>
                                      </p:cBhvr>
                                      <p:tavLst>
                                        <p:tav tm="0">
                                          <p:val>
                                            <p:fltVal val="0"/>
                                          </p:val>
                                        </p:tav>
                                        <p:tav tm="100000">
                                          <p:val>
                                            <p:strVal val="#ppt_h"/>
                                          </p:val>
                                        </p:tav>
                                      </p:tavLst>
                                    </p:anim>
                                    <p:animEffect transition="in" filter="fade">
                                      <p:cBhvr>
                                        <p:cTn id="17" dur="500"/>
                                        <p:tgtEl>
                                          <p:spTgt spid="63"/>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7_Pic05">
    <p:spTree>
      <p:nvGrpSpPr>
        <p:cNvPr id="1" name=""/>
        <p:cNvGrpSpPr/>
        <p:nvPr/>
      </p:nvGrpSpPr>
      <p:grpSpPr>
        <a:xfrm>
          <a:off x="0" y="0"/>
          <a:ext cx="0" cy="0"/>
          <a:chOff x="0" y="0"/>
          <a:chExt cx="0" cy="0"/>
        </a:xfrm>
      </p:grpSpPr>
      <p:sp>
        <p:nvSpPr>
          <p:cNvPr id="22" name="Oval 21"/>
          <p:cNvSpPr/>
          <p:nvPr userDrawn="1"/>
        </p:nvSpPr>
        <p:spPr>
          <a:xfrm>
            <a:off x="2796218" y="1445764"/>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2869065" y="1518611"/>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3" name="Text Placeholder 3"/>
          <p:cNvSpPr>
            <a:spLocks noGrp="1"/>
          </p:cNvSpPr>
          <p:nvPr>
            <p:ph type="body" sz="half" idx="16" hasCustomPrompt="1"/>
          </p:nvPr>
        </p:nvSpPr>
        <p:spPr>
          <a:xfrm>
            <a:off x="381000" y="1549863"/>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4" name="Text Placeholder 3"/>
          <p:cNvSpPr>
            <a:spLocks noGrp="1"/>
          </p:cNvSpPr>
          <p:nvPr>
            <p:ph type="body" sz="half" idx="17" hasCustomPrompt="1"/>
          </p:nvPr>
        </p:nvSpPr>
        <p:spPr>
          <a:xfrm>
            <a:off x="381001" y="2135836"/>
            <a:ext cx="2248039" cy="5429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25" name="Text Placeholder 3"/>
          <p:cNvSpPr>
            <a:spLocks noGrp="1"/>
          </p:cNvSpPr>
          <p:nvPr>
            <p:ph type="body" sz="half" idx="30" hasCustomPrompt="1"/>
          </p:nvPr>
        </p:nvSpPr>
        <p:spPr>
          <a:xfrm>
            <a:off x="381000" y="1842850"/>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6" name="Freeform 104"/>
          <p:cNvSpPr>
            <a:spLocks noEditPoints="1"/>
          </p:cNvSpPr>
          <p:nvPr userDrawn="1"/>
        </p:nvSpPr>
        <p:spPr bwMode="auto">
          <a:xfrm>
            <a:off x="1624252" y="2737993"/>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27" name="Freeform 154"/>
          <p:cNvSpPr>
            <a:spLocks/>
          </p:cNvSpPr>
          <p:nvPr userDrawn="1"/>
        </p:nvSpPr>
        <p:spPr bwMode="auto">
          <a:xfrm>
            <a:off x="1897203" y="2757043"/>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28" name="Freeform 188"/>
          <p:cNvSpPr>
            <a:spLocks/>
          </p:cNvSpPr>
          <p:nvPr userDrawn="1"/>
        </p:nvSpPr>
        <p:spPr bwMode="auto">
          <a:xfrm>
            <a:off x="2163902" y="2744343"/>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31" name="Freeform 65"/>
          <p:cNvSpPr>
            <a:spLocks noEditPoints="1"/>
          </p:cNvSpPr>
          <p:nvPr userDrawn="1"/>
        </p:nvSpPr>
        <p:spPr bwMode="auto">
          <a:xfrm>
            <a:off x="2432190" y="2735611"/>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32" name="Oval 31"/>
          <p:cNvSpPr/>
          <p:nvPr userDrawn="1"/>
        </p:nvSpPr>
        <p:spPr>
          <a:xfrm>
            <a:off x="4641563" y="1445764"/>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Picture Placeholder 7"/>
          <p:cNvSpPr>
            <a:spLocks noGrp="1"/>
          </p:cNvSpPr>
          <p:nvPr>
            <p:ph type="pic" sz="quarter" idx="31" hasCustomPrompt="1"/>
          </p:nvPr>
        </p:nvSpPr>
        <p:spPr>
          <a:xfrm>
            <a:off x="4714410" y="1518611"/>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5" name="Text Placeholder 3"/>
          <p:cNvSpPr>
            <a:spLocks noGrp="1"/>
          </p:cNvSpPr>
          <p:nvPr>
            <p:ph type="body" sz="half" idx="32" hasCustomPrompt="1"/>
          </p:nvPr>
        </p:nvSpPr>
        <p:spPr>
          <a:xfrm>
            <a:off x="6410325" y="1549863"/>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7" name="Text Placeholder 3"/>
          <p:cNvSpPr>
            <a:spLocks noGrp="1"/>
          </p:cNvSpPr>
          <p:nvPr>
            <p:ph type="body" sz="half" idx="33" hasCustomPrompt="1"/>
          </p:nvPr>
        </p:nvSpPr>
        <p:spPr>
          <a:xfrm>
            <a:off x="6410326" y="2135836"/>
            <a:ext cx="2352675" cy="5429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0" name="Text Placeholder 3"/>
          <p:cNvSpPr>
            <a:spLocks noGrp="1"/>
          </p:cNvSpPr>
          <p:nvPr>
            <p:ph type="body" sz="half" idx="34" hasCustomPrompt="1"/>
          </p:nvPr>
        </p:nvSpPr>
        <p:spPr>
          <a:xfrm>
            <a:off x="6410325" y="1842850"/>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6" name="Freeform 104"/>
          <p:cNvSpPr>
            <a:spLocks noEditPoints="1"/>
          </p:cNvSpPr>
          <p:nvPr userDrawn="1"/>
        </p:nvSpPr>
        <p:spPr bwMode="auto">
          <a:xfrm>
            <a:off x="6416676" y="2737993"/>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8" name="Freeform 154"/>
          <p:cNvSpPr>
            <a:spLocks/>
          </p:cNvSpPr>
          <p:nvPr userDrawn="1"/>
        </p:nvSpPr>
        <p:spPr bwMode="auto">
          <a:xfrm>
            <a:off x="6689627" y="2757043"/>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9" name="Freeform 188"/>
          <p:cNvSpPr>
            <a:spLocks/>
          </p:cNvSpPr>
          <p:nvPr userDrawn="1"/>
        </p:nvSpPr>
        <p:spPr bwMode="auto">
          <a:xfrm>
            <a:off x="6956326" y="2744343"/>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52" name="Freeform 65"/>
          <p:cNvSpPr>
            <a:spLocks noEditPoints="1"/>
          </p:cNvSpPr>
          <p:nvPr userDrawn="1"/>
        </p:nvSpPr>
        <p:spPr bwMode="auto">
          <a:xfrm>
            <a:off x="7224613" y="2735611"/>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cxnSp>
        <p:nvCxnSpPr>
          <p:cNvPr id="55" name="Straight Connector 54"/>
          <p:cNvCxnSpPr/>
          <p:nvPr userDrawn="1"/>
        </p:nvCxnSpPr>
        <p:spPr>
          <a:xfrm rot="10800000">
            <a:off x="1758874" y="1228631"/>
            <a:ext cx="2546427" cy="7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4838702" y="1229427"/>
            <a:ext cx="2537045" cy="238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05300" y="962725"/>
            <a:ext cx="533400" cy="533400"/>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9" name="Oval 28"/>
          <p:cNvSpPr/>
          <p:nvPr userDrawn="1"/>
        </p:nvSpPr>
        <p:spPr>
          <a:xfrm>
            <a:off x="2796218" y="3117411"/>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3" name="Picture Placeholder 7"/>
          <p:cNvSpPr>
            <a:spLocks noGrp="1"/>
          </p:cNvSpPr>
          <p:nvPr>
            <p:ph type="pic" sz="quarter" idx="35" hasCustomPrompt="1"/>
          </p:nvPr>
        </p:nvSpPr>
        <p:spPr>
          <a:xfrm>
            <a:off x="2869065" y="3190258"/>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36" name="Text Placeholder 3"/>
          <p:cNvSpPr>
            <a:spLocks noGrp="1"/>
          </p:cNvSpPr>
          <p:nvPr>
            <p:ph type="body" sz="half" idx="36" hasCustomPrompt="1"/>
          </p:nvPr>
        </p:nvSpPr>
        <p:spPr>
          <a:xfrm>
            <a:off x="381000" y="3221509"/>
            <a:ext cx="2248038" cy="292987"/>
          </a:xfrm>
          <a:prstGeom prst="rect">
            <a:avLst/>
          </a:prstGeom>
        </p:spPr>
        <p:txBody>
          <a:bodyPr wrap="square" lIns="0" tIns="0" rIns="0" bIns="0" anchor="ctr">
            <a:noAutofit/>
          </a:bodyPr>
          <a:lstStyle>
            <a:lvl1pPr marL="0" indent="0" algn="r">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8" name="Text Placeholder 3"/>
          <p:cNvSpPr>
            <a:spLocks noGrp="1"/>
          </p:cNvSpPr>
          <p:nvPr>
            <p:ph type="body" sz="half" idx="37" hasCustomPrompt="1"/>
          </p:nvPr>
        </p:nvSpPr>
        <p:spPr>
          <a:xfrm>
            <a:off x="381001" y="3807482"/>
            <a:ext cx="2248039" cy="542924"/>
          </a:xfrm>
          <a:prstGeom prst="rect">
            <a:avLst/>
          </a:prstGeom>
        </p:spPr>
        <p:txBody>
          <a:bodyPr wrap="square" lIns="0" tIns="0" rIns="0" bIns="0" anchor="t">
            <a:noAutofit/>
          </a:bodyPr>
          <a:lstStyle>
            <a:lvl1pPr marL="0" indent="0" algn="r">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38" hasCustomPrompt="1"/>
          </p:nvPr>
        </p:nvSpPr>
        <p:spPr>
          <a:xfrm>
            <a:off x="381000" y="3514495"/>
            <a:ext cx="2248038" cy="292987"/>
          </a:xfrm>
          <a:prstGeom prst="rect">
            <a:avLst/>
          </a:prstGeom>
        </p:spPr>
        <p:txBody>
          <a:bodyPr wrap="square" lIns="0" tIns="0" rIns="0" bIns="0" anchor="ctr">
            <a:noAutofit/>
          </a:bodyPr>
          <a:lstStyle>
            <a:lvl1pPr marL="0" indent="0" algn="r">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1" name="Freeform 104"/>
          <p:cNvSpPr>
            <a:spLocks noEditPoints="1"/>
          </p:cNvSpPr>
          <p:nvPr userDrawn="1"/>
        </p:nvSpPr>
        <p:spPr bwMode="auto">
          <a:xfrm>
            <a:off x="1624252" y="4424017"/>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2" name="Freeform 154"/>
          <p:cNvSpPr>
            <a:spLocks/>
          </p:cNvSpPr>
          <p:nvPr userDrawn="1"/>
        </p:nvSpPr>
        <p:spPr bwMode="auto">
          <a:xfrm>
            <a:off x="1897203" y="4443067"/>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3" name="Freeform 188"/>
          <p:cNvSpPr>
            <a:spLocks/>
          </p:cNvSpPr>
          <p:nvPr userDrawn="1"/>
        </p:nvSpPr>
        <p:spPr bwMode="auto">
          <a:xfrm>
            <a:off x="2163902" y="4430368"/>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4" name="Freeform 65"/>
          <p:cNvSpPr>
            <a:spLocks noEditPoints="1"/>
          </p:cNvSpPr>
          <p:nvPr userDrawn="1"/>
        </p:nvSpPr>
        <p:spPr bwMode="auto">
          <a:xfrm>
            <a:off x="2432190" y="4421636"/>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45" name="Oval 44"/>
          <p:cNvSpPr/>
          <p:nvPr userDrawn="1"/>
        </p:nvSpPr>
        <p:spPr>
          <a:xfrm>
            <a:off x="4641563" y="3117411"/>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Picture Placeholder 7"/>
          <p:cNvSpPr>
            <a:spLocks noGrp="1"/>
          </p:cNvSpPr>
          <p:nvPr>
            <p:ph type="pic" sz="quarter" idx="39" hasCustomPrompt="1"/>
          </p:nvPr>
        </p:nvSpPr>
        <p:spPr>
          <a:xfrm>
            <a:off x="4714410" y="3190258"/>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54" name="Text Placeholder 3"/>
          <p:cNvSpPr>
            <a:spLocks noGrp="1"/>
          </p:cNvSpPr>
          <p:nvPr>
            <p:ph type="body" sz="half" idx="40" hasCustomPrompt="1"/>
          </p:nvPr>
        </p:nvSpPr>
        <p:spPr>
          <a:xfrm>
            <a:off x="6410325" y="3221509"/>
            <a:ext cx="2352674" cy="292987"/>
          </a:xfrm>
          <a:prstGeom prst="rect">
            <a:avLst/>
          </a:prstGeom>
        </p:spPr>
        <p:txBody>
          <a:bodyPr wrap="square" lIns="0" tIns="0" rIns="0" bIns="0" anchor="ctr">
            <a:noAutofit/>
          </a:bodyPr>
          <a:lstStyle>
            <a:lvl1pPr marL="0" indent="0" algn="l">
              <a:buNone/>
              <a:defRPr sz="16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6" name="Text Placeholder 3"/>
          <p:cNvSpPr>
            <a:spLocks noGrp="1"/>
          </p:cNvSpPr>
          <p:nvPr>
            <p:ph type="body" sz="half" idx="41" hasCustomPrompt="1"/>
          </p:nvPr>
        </p:nvSpPr>
        <p:spPr>
          <a:xfrm>
            <a:off x="6410326" y="3807482"/>
            <a:ext cx="2352675" cy="542924"/>
          </a:xfrm>
          <a:prstGeom prst="rect">
            <a:avLst/>
          </a:prstGeom>
        </p:spPr>
        <p:txBody>
          <a:bodyPr wrap="square" lIns="0" tIns="0" rIns="0" bIns="0" anchor="t">
            <a:noAutofit/>
          </a:bodyPr>
          <a:lstStyle>
            <a:lvl1pPr marL="0" indent="0" algn="l">
              <a:buNone/>
              <a:defRPr sz="1100" b="0"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42" hasCustomPrompt="1"/>
          </p:nvPr>
        </p:nvSpPr>
        <p:spPr>
          <a:xfrm>
            <a:off x="6410325" y="3514495"/>
            <a:ext cx="2352674" cy="292987"/>
          </a:xfrm>
          <a:prstGeom prst="rect">
            <a:avLst/>
          </a:prstGeom>
        </p:spPr>
        <p:txBody>
          <a:bodyPr wrap="square" lIns="0" tIns="0" rIns="0" bIns="0" anchor="ctr">
            <a:noAutofit/>
          </a:bodyPr>
          <a:lstStyle>
            <a:lvl1pPr marL="0" indent="0" algn="l">
              <a:buNone/>
              <a:defRPr sz="12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0" name="Freeform 104"/>
          <p:cNvSpPr>
            <a:spLocks noEditPoints="1"/>
          </p:cNvSpPr>
          <p:nvPr userDrawn="1"/>
        </p:nvSpPr>
        <p:spPr bwMode="auto">
          <a:xfrm>
            <a:off x="6416676" y="4424017"/>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accent1"/>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61" name="Freeform 154"/>
          <p:cNvSpPr>
            <a:spLocks/>
          </p:cNvSpPr>
          <p:nvPr userDrawn="1"/>
        </p:nvSpPr>
        <p:spPr bwMode="auto">
          <a:xfrm>
            <a:off x="6689627" y="4443067"/>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accent2"/>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62" name="Freeform 188"/>
          <p:cNvSpPr>
            <a:spLocks/>
          </p:cNvSpPr>
          <p:nvPr userDrawn="1"/>
        </p:nvSpPr>
        <p:spPr bwMode="auto">
          <a:xfrm>
            <a:off x="6956326" y="4430368"/>
            <a:ext cx="203200" cy="200025"/>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3"/>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
        <p:nvSpPr>
          <p:cNvPr id="63" name="Freeform 65"/>
          <p:cNvSpPr>
            <a:spLocks noEditPoints="1"/>
          </p:cNvSpPr>
          <p:nvPr userDrawn="1"/>
        </p:nvSpPr>
        <p:spPr bwMode="auto">
          <a:xfrm>
            <a:off x="7224613" y="4421636"/>
            <a:ext cx="206375" cy="217488"/>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91427" tIns="45714" rIns="91427" bIns="45714"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14048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right)">
                                      <p:cBhvr>
                                        <p:cTn id="39" dur="500"/>
                                        <p:tgtEl>
                                          <p:spTgt spid="23">
                                            <p:txEl>
                                              <p:pRg st="0" end="0"/>
                                            </p:txEl>
                                          </p:spTgt>
                                        </p:tgtEl>
                                      </p:cBhvr>
                                    </p:animEffect>
                                  </p:childTnLst>
                                </p:cTn>
                              </p:par>
                            </p:childTnLst>
                          </p:cTn>
                        </p:par>
                        <p:par>
                          <p:cTn id="40" fill="hold">
                            <p:stCondLst>
                              <p:cond delay="3000"/>
                            </p:stCondLst>
                            <p:childTnLst>
                              <p:par>
                                <p:cTn id="41" presetID="22" presetClass="entr" presetSubtype="2"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right)">
                                      <p:cBhvr>
                                        <p:cTn id="43" dur="500"/>
                                        <p:tgtEl>
                                          <p:spTgt spid="25">
                                            <p:txEl>
                                              <p:pRg st="0" end="0"/>
                                            </p:txEl>
                                          </p:spTgt>
                                        </p:tgtEl>
                                      </p:cBhvr>
                                    </p:animEffect>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right)">
                                      <p:cBhvr>
                                        <p:cTn id="47" dur="500"/>
                                        <p:tgtEl>
                                          <p:spTgt spid="24">
                                            <p:txEl>
                                              <p:pRg st="0" end="0"/>
                                            </p:txEl>
                                          </p:spTgt>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4500"/>
                            </p:stCondLst>
                            <p:childTnLst>
                              <p:par>
                                <p:cTn id="70" presetID="53"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childTnLst>
                          </p:cTn>
                        </p:par>
                        <p:par>
                          <p:cTn id="75" fill="hold">
                            <p:stCondLst>
                              <p:cond delay="5000"/>
                            </p:stCondLst>
                            <p:childTnLst>
                              <p:par>
                                <p:cTn id="76" presetID="53"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35">
                                            <p:txEl>
                                              <p:pRg st="0" end="0"/>
                                            </p:txEl>
                                          </p:spTgt>
                                        </p:tgtEl>
                                        <p:attrNameLst>
                                          <p:attrName>style.visibility</p:attrName>
                                        </p:attrNameLst>
                                      </p:cBhvr>
                                      <p:to>
                                        <p:strVal val="visible"/>
                                      </p:to>
                                    </p:set>
                                    <p:animEffect transition="in" filter="wipe(left)">
                                      <p:cBhvr>
                                        <p:cTn id="84" dur="500"/>
                                        <p:tgtEl>
                                          <p:spTgt spid="35">
                                            <p:txEl>
                                              <p:pRg st="0" end="0"/>
                                            </p:txEl>
                                          </p:spTgt>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40">
                                            <p:txEl>
                                              <p:pRg st="0" end="0"/>
                                            </p:txEl>
                                          </p:spTgt>
                                        </p:tgtEl>
                                        <p:attrNameLst>
                                          <p:attrName>style.visibility</p:attrName>
                                        </p:attrNameLst>
                                      </p:cBhvr>
                                      <p:to>
                                        <p:strVal val="visible"/>
                                      </p:to>
                                    </p:set>
                                    <p:animEffect transition="in" filter="wipe(left)">
                                      <p:cBhvr>
                                        <p:cTn id="88" dur="500"/>
                                        <p:tgtEl>
                                          <p:spTgt spid="40">
                                            <p:txEl>
                                              <p:pRg st="0" end="0"/>
                                            </p:txEl>
                                          </p:spTgt>
                                        </p:tgtEl>
                                      </p:cBhvr>
                                    </p:animEffect>
                                  </p:childTnLst>
                                </p:cTn>
                              </p:par>
                            </p:childTnLst>
                          </p:cTn>
                        </p:par>
                        <p:par>
                          <p:cTn id="89" fill="hold">
                            <p:stCondLst>
                              <p:cond delay="6500"/>
                            </p:stCondLst>
                            <p:childTnLst>
                              <p:par>
                                <p:cTn id="90" presetID="22" presetClass="entr" presetSubtype="8" fill="hold" grpId="0" nodeType="after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wipe(left)">
                                      <p:cBhvr>
                                        <p:cTn id="92" dur="500"/>
                                        <p:tgtEl>
                                          <p:spTgt spid="37">
                                            <p:txEl>
                                              <p:pRg st="0" end="0"/>
                                            </p:txEl>
                                          </p:spTgt>
                                        </p:tgtEl>
                                      </p:cBhvr>
                                    </p:animEffect>
                                  </p:childTnLst>
                                </p:cTn>
                              </p:par>
                            </p:childTnLst>
                          </p:cTn>
                        </p:par>
                        <p:par>
                          <p:cTn id="93" fill="hold">
                            <p:stCondLst>
                              <p:cond delay="7000"/>
                            </p:stCondLst>
                            <p:childTnLst>
                              <p:par>
                                <p:cTn id="94" presetID="53"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500" fill="hold"/>
                                        <p:tgtEl>
                                          <p:spTgt spid="49"/>
                                        </p:tgtEl>
                                        <p:attrNameLst>
                                          <p:attrName>ppt_w</p:attrName>
                                        </p:attrNameLst>
                                      </p:cBhvr>
                                      <p:tavLst>
                                        <p:tav tm="0">
                                          <p:val>
                                            <p:fltVal val="0"/>
                                          </p:val>
                                        </p:tav>
                                        <p:tav tm="100000">
                                          <p:val>
                                            <p:strVal val="#ppt_w"/>
                                          </p:val>
                                        </p:tav>
                                      </p:tavLst>
                                    </p:anim>
                                    <p:anim calcmode="lin" valueType="num">
                                      <p:cBhvr>
                                        <p:cTn id="107" dur="500" fill="hold"/>
                                        <p:tgtEl>
                                          <p:spTgt spid="49"/>
                                        </p:tgtEl>
                                        <p:attrNameLst>
                                          <p:attrName>ppt_h</p:attrName>
                                        </p:attrNameLst>
                                      </p:cBhvr>
                                      <p:tavLst>
                                        <p:tav tm="0">
                                          <p:val>
                                            <p:fltVal val="0"/>
                                          </p:val>
                                        </p:tav>
                                        <p:tav tm="100000">
                                          <p:val>
                                            <p:strVal val="#ppt_h"/>
                                          </p:val>
                                        </p:tav>
                                      </p:tavLst>
                                    </p:anim>
                                    <p:animEffect transition="in" filter="fade">
                                      <p:cBhvr>
                                        <p:cTn id="108" dur="500"/>
                                        <p:tgtEl>
                                          <p:spTgt spid="49"/>
                                        </p:tgtEl>
                                      </p:cBhvr>
                                    </p:animEffect>
                                  </p:childTnLst>
                                </p:cTn>
                              </p:par>
                              <p:par>
                                <p:cTn id="109" presetID="53"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500" fill="hold"/>
                                        <p:tgtEl>
                                          <p:spTgt spid="52"/>
                                        </p:tgtEl>
                                        <p:attrNameLst>
                                          <p:attrName>ppt_w</p:attrName>
                                        </p:attrNameLst>
                                      </p:cBhvr>
                                      <p:tavLst>
                                        <p:tav tm="0">
                                          <p:val>
                                            <p:fltVal val="0"/>
                                          </p:val>
                                        </p:tav>
                                        <p:tav tm="100000">
                                          <p:val>
                                            <p:strVal val="#ppt_w"/>
                                          </p:val>
                                        </p:tav>
                                      </p:tavLst>
                                    </p:anim>
                                    <p:anim calcmode="lin" valueType="num">
                                      <p:cBhvr>
                                        <p:cTn id="112" dur="500" fill="hold"/>
                                        <p:tgtEl>
                                          <p:spTgt spid="52"/>
                                        </p:tgtEl>
                                        <p:attrNameLst>
                                          <p:attrName>ppt_h</p:attrName>
                                        </p:attrNameLst>
                                      </p:cBhvr>
                                      <p:tavLst>
                                        <p:tav tm="0">
                                          <p:val>
                                            <p:fltVal val="0"/>
                                          </p:val>
                                        </p:tav>
                                        <p:tav tm="100000">
                                          <p:val>
                                            <p:strVal val="#ppt_h"/>
                                          </p:val>
                                        </p:tav>
                                      </p:tavLst>
                                    </p:anim>
                                    <p:animEffect transition="in" filter="fade">
                                      <p:cBhvr>
                                        <p:cTn id="113" dur="500"/>
                                        <p:tgtEl>
                                          <p:spTgt spid="52"/>
                                        </p:tgtEl>
                                      </p:cBhvr>
                                    </p:animEffect>
                                  </p:childTnLst>
                                </p:cTn>
                              </p:par>
                            </p:childTnLst>
                          </p:cTn>
                        </p:par>
                        <p:par>
                          <p:cTn id="114" fill="hold">
                            <p:stCondLst>
                              <p:cond delay="7500"/>
                            </p:stCondLst>
                            <p:childTnLst>
                              <p:par>
                                <p:cTn id="115" presetID="53" presetClass="entr" presetSubtype="0"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8000"/>
                            </p:stCondLst>
                            <p:childTnLst>
                              <p:par>
                                <p:cTn id="121" presetID="53"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500" fill="hold"/>
                                        <p:tgtEl>
                                          <p:spTgt spid="33"/>
                                        </p:tgtEl>
                                        <p:attrNameLst>
                                          <p:attrName>ppt_w</p:attrName>
                                        </p:attrNameLst>
                                      </p:cBhvr>
                                      <p:tavLst>
                                        <p:tav tm="0">
                                          <p:val>
                                            <p:fltVal val="0"/>
                                          </p:val>
                                        </p:tav>
                                        <p:tav tm="100000">
                                          <p:val>
                                            <p:strVal val="#ppt_w"/>
                                          </p:val>
                                        </p:tav>
                                      </p:tavLst>
                                    </p:anim>
                                    <p:anim calcmode="lin" valueType="num">
                                      <p:cBhvr>
                                        <p:cTn id="124" dur="500" fill="hold"/>
                                        <p:tgtEl>
                                          <p:spTgt spid="33"/>
                                        </p:tgtEl>
                                        <p:attrNameLst>
                                          <p:attrName>ppt_h</p:attrName>
                                        </p:attrNameLst>
                                      </p:cBhvr>
                                      <p:tavLst>
                                        <p:tav tm="0">
                                          <p:val>
                                            <p:fltVal val="0"/>
                                          </p:val>
                                        </p:tav>
                                        <p:tav tm="100000">
                                          <p:val>
                                            <p:strVal val="#ppt_h"/>
                                          </p:val>
                                        </p:tav>
                                      </p:tavLst>
                                    </p:anim>
                                    <p:animEffect transition="in" filter="fade">
                                      <p:cBhvr>
                                        <p:cTn id="125" dur="500"/>
                                        <p:tgtEl>
                                          <p:spTgt spid="33"/>
                                        </p:tgtEl>
                                      </p:cBhvr>
                                    </p:animEffect>
                                  </p:childTnLst>
                                </p:cTn>
                              </p:par>
                            </p:childTnLst>
                          </p:cTn>
                        </p:par>
                        <p:par>
                          <p:cTn id="126" fill="hold">
                            <p:stCondLst>
                              <p:cond delay="8500"/>
                            </p:stCondLst>
                            <p:childTnLst>
                              <p:par>
                                <p:cTn id="127" presetID="22" presetClass="entr" presetSubtype="2" fill="hold" grpId="0" nodeType="afterEffect">
                                  <p:stCondLst>
                                    <p:cond delay="0"/>
                                  </p:stCondLst>
                                  <p:childTnLst>
                                    <p:set>
                                      <p:cBhvr>
                                        <p:cTn id="128" dur="1" fill="hold">
                                          <p:stCondLst>
                                            <p:cond delay="0"/>
                                          </p:stCondLst>
                                        </p:cTn>
                                        <p:tgtEl>
                                          <p:spTgt spid="36">
                                            <p:txEl>
                                              <p:pRg st="0" end="0"/>
                                            </p:txEl>
                                          </p:spTgt>
                                        </p:tgtEl>
                                        <p:attrNameLst>
                                          <p:attrName>style.visibility</p:attrName>
                                        </p:attrNameLst>
                                      </p:cBhvr>
                                      <p:to>
                                        <p:strVal val="visible"/>
                                      </p:to>
                                    </p:set>
                                    <p:animEffect transition="in" filter="wipe(right)">
                                      <p:cBhvr>
                                        <p:cTn id="129" dur="500"/>
                                        <p:tgtEl>
                                          <p:spTgt spid="36">
                                            <p:txEl>
                                              <p:pRg st="0" end="0"/>
                                            </p:txEl>
                                          </p:spTgt>
                                        </p:tgtEl>
                                      </p:cBhvr>
                                    </p:animEffect>
                                  </p:childTnLst>
                                </p:cTn>
                              </p:par>
                            </p:childTnLst>
                          </p:cTn>
                        </p:par>
                        <p:par>
                          <p:cTn id="130" fill="hold">
                            <p:stCondLst>
                              <p:cond delay="9000"/>
                            </p:stCondLst>
                            <p:childTnLst>
                              <p:par>
                                <p:cTn id="131" presetID="22" presetClass="entr" presetSubtype="2" fill="hold" grpId="0" nodeType="afterEffect">
                                  <p:stCondLst>
                                    <p:cond delay="0"/>
                                  </p:stCondLst>
                                  <p:childTnLst>
                                    <p:set>
                                      <p:cBhvr>
                                        <p:cTn id="132" dur="1" fill="hold">
                                          <p:stCondLst>
                                            <p:cond delay="0"/>
                                          </p:stCondLst>
                                        </p:cTn>
                                        <p:tgtEl>
                                          <p:spTgt spid="39">
                                            <p:txEl>
                                              <p:pRg st="0" end="0"/>
                                            </p:txEl>
                                          </p:spTgt>
                                        </p:tgtEl>
                                        <p:attrNameLst>
                                          <p:attrName>style.visibility</p:attrName>
                                        </p:attrNameLst>
                                      </p:cBhvr>
                                      <p:to>
                                        <p:strVal val="visible"/>
                                      </p:to>
                                    </p:set>
                                    <p:animEffect transition="in" filter="wipe(right)">
                                      <p:cBhvr>
                                        <p:cTn id="133" dur="500"/>
                                        <p:tgtEl>
                                          <p:spTgt spid="39">
                                            <p:txEl>
                                              <p:pRg st="0" end="0"/>
                                            </p:txEl>
                                          </p:spTgt>
                                        </p:tgtEl>
                                      </p:cBhvr>
                                    </p:animEffect>
                                  </p:childTnLst>
                                </p:cTn>
                              </p:par>
                            </p:childTnLst>
                          </p:cTn>
                        </p:par>
                        <p:par>
                          <p:cTn id="134" fill="hold">
                            <p:stCondLst>
                              <p:cond delay="9500"/>
                            </p:stCondLst>
                            <p:childTnLst>
                              <p:par>
                                <p:cTn id="135" presetID="22" presetClass="entr" presetSubtype="2"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Effect transition="in" filter="wipe(right)">
                                      <p:cBhvr>
                                        <p:cTn id="137" dur="500"/>
                                        <p:tgtEl>
                                          <p:spTgt spid="38">
                                            <p:txEl>
                                              <p:pRg st="0" end="0"/>
                                            </p:txEl>
                                          </p:spTgt>
                                        </p:tgtEl>
                                      </p:cBhvr>
                                    </p:animEffect>
                                  </p:childTnLst>
                                </p:cTn>
                              </p:par>
                            </p:childTnLst>
                          </p:cTn>
                        </p:par>
                        <p:par>
                          <p:cTn id="138" fill="hold">
                            <p:stCondLst>
                              <p:cond delay="10000"/>
                            </p:stCondLst>
                            <p:childTnLst>
                              <p:par>
                                <p:cTn id="139" presetID="53" presetClass="entr" presetSubtype="0" fill="hold" grpId="0" nodeType="after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500" fill="hold"/>
                                        <p:tgtEl>
                                          <p:spTgt spid="41"/>
                                        </p:tgtEl>
                                        <p:attrNameLst>
                                          <p:attrName>ppt_w</p:attrName>
                                        </p:attrNameLst>
                                      </p:cBhvr>
                                      <p:tavLst>
                                        <p:tav tm="0">
                                          <p:val>
                                            <p:fltVal val="0"/>
                                          </p:val>
                                        </p:tav>
                                        <p:tav tm="100000">
                                          <p:val>
                                            <p:strVal val="#ppt_w"/>
                                          </p:val>
                                        </p:tav>
                                      </p:tavLst>
                                    </p:anim>
                                    <p:anim calcmode="lin" valueType="num">
                                      <p:cBhvr>
                                        <p:cTn id="142" dur="500" fill="hold"/>
                                        <p:tgtEl>
                                          <p:spTgt spid="41"/>
                                        </p:tgtEl>
                                        <p:attrNameLst>
                                          <p:attrName>ppt_h</p:attrName>
                                        </p:attrNameLst>
                                      </p:cBhvr>
                                      <p:tavLst>
                                        <p:tav tm="0">
                                          <p:val>
                                            <p:fltVal val="0"/>
                                          </p:val>
                                        </p:tav>
                                        <p:tav tm="100000">
                                          <p:val>
                                            <p:strVal val="#ppt_h"/>
                                          </p:val>
                                        </p:tav>
                                      </p:tavLst>
                                    </p:anim>
                                    <p:animEffect transition="in" filter="fade">
                                      <p:cBhvr>
                                        <p:cTn id="143" dur="500"/>
                                        <p:tgtEl>
                                          <p:spTgt spid="41"/>
                                        </p:tgtEl>
                                      </p:cBhvr>
                                    </p:animEffect>
                                  </p:childTnLst>
                                </p:cTn>
                              </p:par>
                              <p:par>
                                <p:cTn id="144" presetID="53"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anim calcmode="lin" valueType="num">
                                      <p:cBhvr>
                                        <p:cTn id="146" dur="500" fill="hold"/>
                                        <p:tgtEl>
                                          <p:spTgt spid="42"/>
                                        </p:tgtEl>
                                        <p:attrNameLst>
                                          <p:attrName>ppt_w</p:attrName>
                                        </p:attrNameLst>
                                      </p:cBhvr>
                                      <p:tavLst>
                                        <p:tav tm="0">
                                          <p:val>
                                            <p:fltVal val="0"/>
                                          </p:val>
                                        </p:tav>
                                        <p:tav tm="100000">
                                          <p:val>
                                            <p:strVal val="#ppt_w"/>
                                          </p:val>
                                        </p:tav>
                                      </p:tavLst>
                                    </p:anim>
                                    <p:anim calcmode="lin" valueType="num">
                                      <p:cBhvr>
                                        <p:cTn id="147" dur="500" fill="hold"/>
                                        <p:tgtEl>
                                          <p:spTgt spid="42"/>
                                        </p:tgtEl>
                                        <p:attrNameLst>
                                          <p:attrName>ppt_h</p:attrName>
                                        </p:attrNameLst>
                                      </p:cBhvr>
                                      <p:tavLst>
                                        <p:tav tm="0">
                                          <p:val>
                                            <p:fltVal val="0"/>
                                          </p:val>
                                        </p:tav>
                                        <p:tav tm="100000">
                                          <p:val>
                                            <p:strVal val="#ppt_h"/>
                                          </p:val>
                                        </p:tav>
                                      </p:tavLst>
                                    </p:anim>
                                    <p:animEffect transition="in" filter="fade">
                                      <p:cBhvr>
                                        <p:cTn id="148" dur="500"/>
                                        <p:tgtEl>
                                          <p:spTgt spid="42"/>
                                        </p:tgtEl>
                                      </p:cBhvr>
                                    </p:animEffect>
                                  </p:childTnLst>
                                </p:cTn>
                              </p:par>
                              <p:par>
                                <p:cTn id="149" presetID="53"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animEffect transition="in" filter="fade">
                                      <p:cBhvr>
                                        <p:cTn id="153" dur="500"/>
                                        <p:tgtEl>
                                          <p:spTgt spid="43"/>
                                        </p:tgtEl>
                                      </p:cBhvr>
                                    </p:animEffect>
                                  </p:childTnLst>
                                </p:cTn>
                              </p:par>
                              <p:par>
                                <p:cTn id="154" presetID="53" presetClass="entr" presetSubtype="0" fill="hold" grpId="0" nodeType="withEffect">
                                  <p:stCondLst>
                                    <p:cond delay="0"/>
                                  </p:stCondLst>
                                  <p:childTnLst>
                                    <p:set>
                                      <p:cBhvr>
                                        <p:cTn id="155" dur="1" fill="hold">
                                          <p:stCondLst>
                                            <p:cond delay="0"/>
                                          </p:stCondLst>
                                        </p:cTn>
                                        <p:tgtEl>
                                          <p:spTgt spid="44"/>
                                        </p:tgtEl>
                                        <p:attrNameLst>
                                          <p:attrName>style.visibility</p:attrName>
                                        </p:attrNameLst>
                                      </p:cBhvr>
                                      <p:to>
                                        <p:strVal val="visible"/>
                                      </p:to>
                                    </p:set>
                                    <p:anim calcmode="lin" valueType="num">
                                      <p:cBhvr>
                                        <p:cTn id="156" dur="500" fill="hold"/>
                                        <p:tgtEl>
                                          <p:spTgt spid="44"/>
                                        </p:tgtEl>
                                        <p:attrNameLst>
                                          <p:attrName>ppt_w</p:attrName>
                                        </p:attrNameLst>
                                      </p:cBhvr>
                                      <p:tavLst>
                                        <p:tav tm="0">
                                          <p:val>
                                            <p:fltVal val="0"/>
                                          </p:val>
                                        </p:tav>
                                        <p:tav tm="100000">
                                          <p:val>
                                            <p:strVal val="#ppt_w"/>
                                          </p:val>
                                        </p:tav>
                                      </p:tavLst>
                                    </p:anim>
                                    <p:anim calcmode="lin" valueType="num">
                                      <p:cBhvr>
                                        <p:cTn id="157" dur="500" fill="hold"/>
                                        <p:tgtEl>
                                          <p:spTgt spid="44"/>
                                        </p:tgtEl>
                                        <p:attrNameLst>
                                          <p:attrName>ppt_h</p:attrName>
                                        </p:attrNameLst>
                                      </p:cBhvr>
                                      <p:tavLst>
                                        <p:tav tm="0">
                                          <p:val>
                                            <p:fltVal val="0"/>
                                          </p:val>
                                        </p:tav>
                                        <p:tav tm="100000">
                                          <p:val>
                                            <p:strVal val="#ppt_h"/>
                                          </p:val>
                                        </p:tav>
                                      </p:tavLst>
                                    </p:anim>
                                    <p:animEffect transition="in" filter="fade">
                                      <p:cBhvr>
                                        <p:cTn id="158" dur="500"/>
                                        <p:tgtEl>
                                          <p:spTgt spid="44"/>
                                        </p:tgtEl>
                                      </p:cBhvr>
                                    </p:animEffect>
                                  </p:childTnLst>
                                </p:cTn>
                              </p:par>
                            </p:childTnLst>
                          </p:cTn>
                        </p:par>
                        <p:par>
                          <p:cTn id="159" fill="hold">
                            <p:stCondLst>
                              <p:cond delay="10500"/>
                            </p:stCondLst>
                            <p:childTnLst>
                              <p:par>
                                <p:cTn id="160" presetID="53" presetClass="entr" presetSubtype="0" fill="hold" grpId="0" nodeType="afterEffect">
                                  <p:stCondLst>
                                    <p:cond delay="0"/>
                                  </p:stCondLst>
                                  <p:childTnLst>
                                    <p:set>
                                      <p:cBhvr>
                                        <p:cTn id="161" dur="1" fill="hold">
                                          <p:stCondLst>
                                            <p:cond delay="0"/>
                                          </p:stCondLst>
                                        </p:cTn>
                                        <p:tgtEl>
                                          <p:spTgt spid="45"/>
                                        </p:tgtEl>
                                        <p:attrNameLst>
                                          <p:attrName>style.visibility</p:attrName>
                                        </p:attrNameLst>
                                      </p:cBhvr>
                                      <p:to>
                                        <p:strVal val="visible"/>
                                      </p:to>
                                    </p:set>
                                    <p:anim calcmode="lin" valueType="num">
                                      <p:cBhvr>
                                        <p:cTn id="162" dur="500" fill="hold"/>
                                        <p:tgtEl>
                                          <p:spTgt spid="45"/>
                                        </p:tgtEl>
                                        <p:attrNameLst>
                                          <p:attrName>ppt_w</p:attrName>
                                        </p:attrNameLst>
                                      </p:cBhvr>
                                      <p:tavLst>
                                        <p:tav tm="0">
                                          <p:val>
                                            <p:fltVal val="0"/>
                                          </p:val>
                                        </p:tav>
                                        <p:tav tm="100000">
                                          <p:val>
                                            <p:strVal val="#ppt_w"/>
                                          </p:val>
                                        </p:tav>
                                      </p:tavLst>
                                    </p:anim>
                                    <p:anim calcmode="lin" valueType="num">
                                      <p:cBhvr>
                                        <p:cTn id="163" dur="500" fill="hold"/>
                                        <p:tgtEl>
                                          <p:spTgt spid="45"/>
                                        </p:tgtEl>
                                        <p:attrNameLst>
                                          <p:attrName>ppt_h</p:attrName>
                                        </p:attrNameLst>
                                      </p:cBhvr>
                                      <p:tavLst>
                                        <p:tav tm="0">
                                          <p:val>
                                            <p:fltVal val="0"/>
                                          </p:val>
                                        </p:tav>
                                        <p:tav tm="100000">
                                          <p:val>
                                            <p:strVal val="#ppt_h"/>
                                          </p:val>
                                        </p:tav>
                                      </p:tavLst>
                                    </p:anim>
                                    <p:animEffect transition="in" filter="fade">
                                      <p:cBhvr>
                                        <p:cTn id="164" dur="500"/>
                                        <p:tgtEl>
                                          <p:spTgt spid="45"/>
                                        </p:tgtEl>
                                      </p:cBhvr>
                                    </p:animEffect>
                                  </p:childTnLst>
                                </p:cTn>
                              </p:par>
                            </p:childTnLst>
                          </p:cTn>
                        </p:par>
                        <p:par>
                          <p:cTn id="165" fill="hold">
                            <p:stCondLst>
                              <p:cond delay="11000"/>
                            </p:stCondLst>
                            <p:childTnLst>
                              <p:par>
                                <p:cTn id="166" presetID="53" presetClass="entr" presetSubtype="0" fill="hold" grpId="0" nodeType="after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par>
                          <p:cTn id="171" fill="hold">
                            <p:stCondLst>
                              <p:cond delay="11500"/>
                            </p:stCondLst>
                            <p:childTnLst>
                              <p:par>
                                <p:cTn id="172" presetID="22" presetClass="entr" presetSubtype="8" fill="hold" grpId="0" nodeType="afterEffect">
                                  <p:stCondLst>
                                    <p:cond delay="0"/>
                                  </p:stCondLst>
                                  <p:childTnLst>
                                    <p:set>
                                      <p:cBhvr>
                                        <p:cTn id="173" dur="1" fill="hold">
                                          <p:stCondLst>
                                            <p:cond delay="0"/>
                                          </p:stCondLst>
                                        </p:cTn>
                                        <p:tgtEl>
                                          <p:spTgt spid="54">
                                            <p:txEl>
                                              <p:pRg st="0" end="0"/>
                                            </p:txEl>
                                          </p:spTgt>
                                        </p:tgtEl>
                                        <p:attrNameLst>
                                          <p:attrName>style.visibility</p:attrName>
                                        </p:attrNameLst>
                                      </p:cBhvr>
                                      <p:to>
                                        <p:strVal val="visible"/>
                                      </p:to>
                                    </p:set>
                                    <p:animEffect transition="in" filter="wipe(left)">
                                      <p:cBhvr>
                                        <p:cTn id="174" dur="500"/>
                                        <p:tgtEl>
                                          <p:spTgt spid="54">
                                            <p:txEl>
                                              <p:pRg st="0" end="0"/>
                                            </p:txEl>
                                          </p:spTgt>
                                        </p:tgtEl>
                                      </p:cBhvr>
                                    </p:animEffect>
                                  </p:childTnLst>
                                </p:cTn>
                              </p:par>
                            </p:childTnLst>
                          </p:cTn>
                        </p:par>
                        <p:par>
                          <p:cTn id="175" fill="hold">
                            <p:stCondLst>
                              <p:cond delay="12000"/>
                            </p:stCondLst>
                            <p:childTnLst>
                              <p:par>
                                <p:cTn id="176" presetID="22" presetClass="entr" presetSubtype="8" fill="hold" grpId="0" nodeType="afterEffect">
                                  <p:stCondLst>
                                    <p:cond delay="0"/>
                                  </p:stCondLst>
                                  <p:childTnLst>
                                    <p:set>
                                      <p:cBhvr>
                                        <p:cTn id="177" dur="1" fill="hold">
                                          <p:stCondLst>
                                            <p:cond delay="0"/>
                                          </p:stCondLst>
                                        </p:cTn>
                                        <p:tgtEl>
                                          <p:spTgt spid="59">
                                            <p:txEl>
                                              <p:pRg st="0" end="0"/>
                                            </p:txEl>
                                          </p:spTgt>
                                        </p:tgtEl>
                                        <p:attrNameLst>
                                          <p:attrName>style.visibility</p:attrName>
                                        </p:attrNameLst>
                                      </p:cBhvr>
                                      <p:to>
                                        <p:strVal val="visible"/>
                                      </p:to>
                                    </p:set>
                                    <p:animEffect transition="in" filter="wipe(left)">
                                      <p:cBhvr>
                                        <p:cTn id="178" dur="500"/>
                                        <p:tgtEl>
                                          <p:spTgt spid="59">
                                            <p:txEl>
                                              <p:pRg st="0" end="0"/>
                                            </p:txEl>
                                          </p:spTgt>
                                        </p:tgtEl>
                                      </p:cBhvr>
                                    </p:animEffect>
                                  </p:childTnLst>
                                </p:cTn>
                              </p:par>
                            </p:childTnLst>
                          </p:cTn>
                        </p:par>
                        <p:par>
                          <p:cTn id="179" fill="hold">
                            <p:stCondLst>
                              <p:cond delay="12500"/>
                            </p:stCondLst>
                            <p:childTnLst>
                              <p:par>
                                <p:cTn id="180" presetID="22" presetClass="entr" presetSubtype="8" fill="hold" grpId="0" nodeType="afterEffect">
                                  <p:stCondLst>
                                    <p:cond delay="0"/>
                                  </p:stCondLst>
                                  <p:childTnLst>
                                    <p:set>
                                      <p:cBhvr>
                                        <p:cTn id="181" dur="1" fill="hold">
                                          <p:stCondLst>
                                            <p:cond delay="0"/>
                                          </p:stCondLst>
                                        </p:cTn>
                                        <p:tgtEl>
                                          <p:spTgt spid="56">
                                            <p:txEl>
                                              <p:pRg st="0" end="0"/>
                                            </p:txEl>
                                          </p:spTgt>
                                        </p:tgtEl>
                                        <p:attrNameLst>
                                          <p:attrName>style.visibility</p:attrName>
                                        </p:attrNameLst>
                                      </p:cBhvr>
                                      <p:to>
                                        <p:strVal val="visible"/>
                                      </p:to>
                                    </p:set>
                                    <p:animEffect transition="in" filter="wipe(left)">
                                      <p:cBhvr>
                                        <p:cTn id="182" dur="500"/>
                                        <p:tgtEl>
                                          <p:spTgt spid="56">
                                            <p:txEl>
                                              <p:pRg st="0" end="0"/>
                                            </p:txEl>
                                          </p:spTgt>
                                        </p:tgtEl>
                                      </p:cBhvr>
                                    </p:animEffect>
                                  </p:childTnLst>
                                </p:cTn>
                              </p:par>
                            </p:childTnLst>
                          </p:cTn>
                        </p:par>
                        <p:par>
                          <p:cTn id="183" fill="hold">
                            <p:stCondLst>
                              <p:cond delay="13000"/>
                            </p:stCondLst>
                            <p:childTnLst>
                              <p:par>
                                <p:cTn id="184" presetID="53" presetClass="entr" presetSubtype="0" fill="hold" grpId="0" nodeType="afterEffect">
                                  <p:stCondLst>
                                    <p:cond delay="0"/>
                                  </p:stCondLst>
                                  <p:childTnLst>
                                    <p:set>
                                      <p:cBhvr>
                                        <p:cTn id="185" dur="1" fill="hold">
                                          <p:stCondLst>
                                            <p:cond delay="0"/>
                                          </p:stCondLst>
                                        </p:cTn>
                                        <p:tgtEl>
                                          <p:spTgt spid="60"/>
                                        </p:tgtEl>
                                        <p:attrNameLst>
                                          <p:attrName>style.visibility</p:attrName>
                                        </p:attrNameLst>
                                      </p:cBhvr>
                                      <p:to>
                                        <p:strVal val="visible"/>
                                      </p:to>
                                    </p:set>
                                    <p:anim calcmode="lin" valueType="num">
                                      <p:cBhvr>
                                        <p:cTn id="186" dur="500" fill="hold"/>
                                        <p:tgtEl>
                                          <p:spTgt spid="60"/>
                                        </p:tgtEl>
                                        <p:attrNameLst>
                                          <p:attrName>ppt_w</p:attrName>
                                        </p:attrNameLst>
                                      </p:cBhvr>
                                      <p:tavLst>
                                        <p:tav tm="0">
                                          <p:val>
                                            <p:fltVal val="0"/>
                                          </p:val>
                                        </p:tav>
                                        <p:tav tm="100000">
                                          <p:val>
                                            <p:strVal val="#ppt_w"/>
                                          </p:val>
                                        </p:tav>
                                      </p:tavLst>
                                    </p:anim>
                                    <p:anim calcmode="lin" valueType="num">
                                      <p:cBhvr>
                                        <p:cTn id="187" dur="500" fill="hold"/>
                                        <p:tgtEl>
                                          <p:spTgt spid="60"/>
                                        </p:tgtEl>
                                        <p:attrNameLst>
                                          <p:attrName>ppt_h</p:attrName>
                                        </p:attrNameLst>
                                      </p:cBhvr>
                                      <p:tavLst>
                                        <p:tav tm="0">
                                          <p:val>
                                            <p:fltVal val="0"/>
                                          </p:val>
                                        </p:tav>
                                        <p:tav tm="100000">
                                          <p:val>
                                            <p:strVal val="#ppt_h"/>
                                          </p:val>
                                        </p:tav>
                                      </p:tavLst>
                                    </p:anim>
                                    <p:animEffect transition="in" filter="fade">
                                      <p:cBhvr>
                                        <p:cTn id="188" dur="500"/>
                                        <p:tgtEl>
                                          <p:spTgt spid="60"/>
                                        </p:tgtEl>
                                      </p:cBhvr>
                                    </p:animEffect>
                                  </p:childTnLst>
                                </p:cTn>
                              </p:par>
                              <p:par>
                                <p:cTn id="189" presetID="53"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 calcmode="lin" valueType="num">
                                      <p:cBhvr>
                                        <p:cTn id="191" dur="500" fill="hold"/>
                                        <p:tgtEl>
                                          <p:spTgt spid="61"/>
                                        </p:tgtEl>
                                        <p:attrNameLst>
                                          <p:attrName>ppt_w</p:attrName>
                                        </p:attrNameLst>
                                      </p:cBhvr>
                                      <p:tavLst>
                                        <p:tav tm="0">
                                          <p:val>
                                            <p:fltVal val="0"/>
                                          </p:val>
                                        </p:tav>
                                        <p:tav tm="100000">
                                          <p:val>
                                            <p:strVal val="#ppt_w"/>
                                          </p:val>
                                        </p:tav>
                                      </p:tavLst>
                                    </p:anim>
                                    <p:anim calcmode="lin" valueType="num">
                                      <p:cBhvr>
                                        <p:cTn id="192" dur="500" fill="hold"/>
                                        <p:tgtEl>
                                          <p:spTgt spid="61"/>
                                        </p:tgtEl>
                                        <p:attrNameLst>
                                          <p:attrName>ppt_h</p:attrName>
                                        </p:attrNameLst>
                                      </p:cBhvr>
                                      <p:tavLst>
                                        <p:tav tm="0">
                                          <p:val>
                                            <p:fltVal val="0"/>
                                          </p:val>
                                        </p:tav>
                                        <p:tav tm="100000">
                                          <p:val>
                                            <p:strVal val="#ppt_h"/>
                                          </p:val>
                                        </p:tav>
                                      </p:tavLst>
                                    </p:anim>
                                    <p:animEffect transition="in" filter="fade">
                                      <p:cBhvr>
                                        <p:cTn id="193" dur="500"/>
                                        <p:tgtEl>
                                          <p:spTgt spid="61"/>
                                        </p:tgtEl>
                                      </p:cBhvr>
                                    </p:animEffect>
                                  </p:childTnLst>
                                </p:cTn>
                              </p:par>
                              <p:par>
                                <p:cTn id="194" presetID="53" presetClass="entr" presetSubtype="0" fill="hold" grpId="0" nodeType="with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 calcmode="lin" valueType="num">
                                      <p:cBhvr>
                                        <p:cTn id="201" dur="500" fill="hold"/>
                                        <p:tgtEl>
                                          <p:spTgt spid="63"/>
                                        </p:tgtEl>
                                        <p:attrNameLst>
                                          <p:attrName>ppt_w</p:attrName>
                                        </p:attrNameLst>
                                      </p:cBhvr>
                                      <p:tavLst>
                                        <p:tav tm="0">
                                          <p:val>
                                            <p:fltVal val="0"/>
                                          </p:val>
                                        </p:tav>
                                        <p:tav tm="100000">
                                          <p:val>
                                            <p:strVal val="#ppt_w"/>
                                          </p:val>
                                        </p:tav>
                                      </p:tavLst>
                                    </p:anim>
                                    <p:anim calcmode="lin" valueType="num">
                                      <p:cBhvr>
                                        <p:cTn id="202" dur="500" fill="hold"/>
                                        <p:tgtEl>
                                          <p:spTgt spid="63"/>
                                        </p:tgtEl>
                                        <p:attrNameLst>
                                          <p:attrName>ppt_h</p:attrName>
                                        </p:attrNameLst>
                                      </p:cBhvr>
                                      <p:tavLst>
                                        <p:tav tm="0">
                                          <p:val>
                                            <p:fltVal val="0"/>
                                          </p:val>
                                        </p:tav>
                                        <p:tav tm="100000">
                                          <p:val>
                                            <p:strVal val="#ppt_h"/>
                                          </p:val>
                                        </p:tav>
                                      </p:tavLst>
                                    </p:anim>
                                    <p:animEffect transition="in" filter="fade">
                                      <p:cBhvr>
                                        <p:cTn id="20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build="p">
        <p:tmplLst>
          <p:tmpl lvl="1">
            <p:tnLst>
              <p:par>
                <p:cTn presetID="22" presetClass="entr" presetSubtype="2"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right)">
                      <p:cBhvr>
                        <p:cTn dur="500"/>
                        <p:tgtEl>
                          <p:spTgt spid="24"/>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animBg="1"/>
      <p:bldP spid="28" grpId="0" animBg="1"/>
      <p:bldP spid="31" grpId="0" animBg="1"/>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8" grpId="0" animBg="1"/>
      <p:bldP spid="49" grpId="0" animBg="1"/>
      <p:bldP spid="52" grpId="0" animBg="1"/>
      <p:bldP spid="29" grpId="0" animBg="1"/>
      <p:bldP spid="33" grpId="0" animBg="1"/>
      <p:bldP spid="36" grpId="0" build="p">
        <p:tmplLst>
          <p:tmpl lvl="1">
            <p:tnLst>
              <p:par>
                <p:cTn presetID="22" presetClass="entr" presetSubtype="2"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right)">
                      <p:cBhvr>
                        <p:cTn dur="500"/>
                        <p:tgtEl>
                          <p:spTgt spid="36"/>
                        </p:tgtEl>
                      </p:cBhvr>
                    </p:animEffect>
                  </p:childTnLst>
                </p:cTn>
              </p:par>
            </p:tnLst>
          </p:tmpl>
        </p:tmplLst>
      </p:bldP>
      <p:bldP spid="38" grpId="0" build="p">
        <p:tmplLst>
          <p:tmpl lvl="1">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1" grpId="0" animBg="1"/>
      <p:bldP spid="42" grpId="0" animBg="1"/>
      <p:bldP spid="43" grpId="0" animBg="1"/>
      <p:bldP spid="44" grpId="0" animBg="1"/>
      <p:bldP spid="45" grpId="0" animBg="1"/>
      <p:bldP spid="47" grpId="0" animBg="1"/>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animBg="1"/>
      <p:bldP spid="63"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Pic05">
    <p:spTree>
      <p:nvGrpSpPr>
        <p:cNvPr id="1" name=""/>
        <p:cNvGrpSpPr/>
        <p:nvPr/>
      </p:nvGrpSpPr>
      <p:grpSpPr>
        <a:xfrm>
          <a:off x="0" y="0"/>
          <a:ext cx="0" cy="0"/>
          <a:chOff x="0" y="0"/>
          <a:chExt cx="0" cy="0"/>
        </a:xfrm>
      </p:grpSpPr>
      <p:sp>
        <p:nvSpPr>
          <p:cNvPr id="22" name="Oval 21"/>
          <p:cNvSpPr/>
          <p:nvPr userDrawn="1"/>
        </p:nvSpPr>
        <p:spPr>
          <a:xfrm>
            <a:off x="1021569"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1069713"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23" name="Text Placeholder 3"/>
          <p:cNvSpPr>
            <a:spLocks noGrp="1"/>
          </p:cNvSpPr>
          <p:nvPr>
            <p:ph type="body" sz="half" idx="16" hasCustomPrompt="1"/>
          </p:nvPr>
        </p:nvSpPr>
        <p:spPr>
          <a:xfrm>
            <a:off x="782782" y="2562226"/>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5" name="Text Placeholder 3"/>
          <p:cNvSpPr>
            <a:spLocks noGrp="1"/>
          </p:cNvSpPr>
          <p:nvPr>
            <p:ph type="body" sz="half" idx="30" hasCustomPrompt="1"/>
          </p:nvPr>
        </p:nvSpPr>
        <p:spPr>
          <a:xfrm>
            <a:off x="782782" y="2772890"/>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cxnSp>
        <p:nvCxnSpPr>
          <p:cNvPr id="55" name="Straight Connector 54"/>
          <p:cNvCxnSpPr/>
          <p:nvPr userDrawn="1"/>
        </p:nvCxnSpPr>
        <p:spPr>
          <a:xfrm rot="10800000">
            <a:off x="4393458" y="110305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0800000">
            <a:off x="7373438" y="1105445"/>
            <a:ext cx="2451" cy="15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26845"/>
            <a:ext cx="352426" cy="35242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4" name="Rounded Rectangle 63"/>
          <p:cNvSpPr/>
          <p:nvPr userDrawn="1"/>
        </p:nvSpPr>
        <p:spPr>
          <a:xfrm>
            <a:off x="752029"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Oval 64"/>
          <p:cNvSpPr/>
          <p:nvPr userDrawn="1"/>
        </p:nvSpPr>
        <p:spPr>
          <a:xfrm>
            <a:off x="3009927"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6" name="Picture Placeholder 7"/>
          <p:cNvSpPr>
            <a:spLocks noGrp="1"/>
          </p:cNvSpPr>
          <p:nvPr>
            <p:ph type="pic" sz="quarter" idx="31" hasCustomPrompt="1"/>
          </p:nvPr>
        </p:nvSpPr>
        <p:spPr>
          <a:xfrm>
            <a:off x="3058070"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67" name="Text Placeholder 3"/>
          <p:cNvSpPr>
            <a:spLocks noGrp="1"/>
          </p:cNvSpPr>
          <p:nvPr>
            <p:ph type="body" sz="half" idx="32" hasCustomPrompt="1"/>
          </p:nvPr>
        </p:nvSpPr>
        <p:spPr>
          <a:xfrm>
            <a:off x="2771139" y="2562226"/>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8" name="Text Placeholder 3"/>
          <p:cNvSpPr>
            <a:spLocks noGrp="1"/>
          </p:cNvSpPr>
          <p:nvPr>
            <p:ph type="body" sz="half" idx="33" hasCustomPrompt="1"/>
          </p:nvPr>
        </p:nvSpPr>
        <p:spPr>
          <a:xfrm>
            <a:off x="2771139" y="2772890"/>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9" name="Rounded Rectangle 68"/>
          <p:cNvSpPr/>
          <p:nvPr userDrawn="1"/>
        </p:nvSpPr>
        <p:spPr>
          <a:xfrm>
            <a:off x="2740386"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Oval 69"/>
          <p:cNvSpPr/>
          <p:nvPr userDrawn="1"/>
        </p:nvSpPr>
        <p:spPr>
          <a:xfrm>
            <a:off x="5044163"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Picture Placeholder 7"/>
          <p:cNvSpPr>
            <a:spLocks noGrp="1"/>
          </p:cNvSpPr>
          <p:nvPr>
            <p:ph type="pic" sz="quarter" idx="34" hasCustomPrompt="1"/>
          </p:nvPr>
        </p:nvSpPr>
        <p:spPr>
          <a:xfrm>
            <a:off x="5092307"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35" hasCustomPrompt="1"/>
          </p:nvPr>
        </p:nvSpPr>
        <p:spPr>
          <a:xfrm>
            <a:off x="4805376" y="2562226"/>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3" name="Text Placeholder 3"/>
          <p:cNvSpPr>
            <a:spLocks noGrp="1"/>
          </p:cNvSpPr>
          <p:nvPr>
            <p:ph type="body" sz="half" idx="36" hasCustomPrompt="1"/>
          </p:nvPr>
        </p:nvSpPr>
        <p:spPr>
          <a:xfrm>
            <a:off x="4805376" y="2772890"/>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4" name="Rounded Rectangle 73"/>
          <p:cNvSpPr/>
          <p:nvPr userDrawn="1"/>
        </p:nvSpPr>
        <p:spPr>
          <a:xfrm>
            <a:off x="4774623"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Oval 74"/>
          <p:cNvSpPr/>
          <p:nvPr userDrawn="1"/>
        </p:nvSpPr>
        <p:spPr>
          <a:xfrm>
            <a:off x="7068409" y="1392096"/>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6" name="Picture Placeholder 7"/>
          <p:cNvSpPr>
            <a:spLocks noGrp="1"/>
          </p:cNvSpPr>
          <p:nvPr>
            <p:ph type="pic" sz="quarter" idx="37" hasCustomPrompt="1"/>
          </p:nvPr>
        </p:nvSpPr>
        <p:spPr>
          <a:xfrm>
            <a:off x="7116552" y="1440239"/>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77" name="Text Placeholder 3"/>
          <p:cNvSpPr>
            <a:spLocks noGrp="1"/>
          </p:cNvSpPr>
          <p:nvPr>
            <p:ph type="body" sz="half" idx="38" hasCustomPrompt="1"/>
          </p:nvPr>
        </p:nvSpPr>
        <p:spPr>
          <a:xfrm>
            <a:off x="6829621" y="2562226"/>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8" name="Text Placeholder 3"/>
          <p:cNvSpPr>
            <a:spLocks noGrp="1"/>
          </p:cNvSpPr>
          <p:nvPr>
            <p:ph type="body" sz="half" idx="39" hasCustomPrompt="1"/>
          </p:nvPr>
        </p:nvSpPr>
        <p:spPr>
          <a:xfrm>
            <a:off x="6829621" y="2772890"/>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9" name="Rounded Rectangle 78"/>
          <p:cNvSpPr/>
          <p:nvPr userDrawn="1"/>
        </p:nvSpPr>
        <p:spPr>
          <a:xfrm>
            <a:off x="6798868" y="1303567"/>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2" name="Oval 81"/>
          <p:cNvSpPr/>
          <p:nvPr userDrawn="1"/>
        </p:nvSpPr>
        <p:spPr>
          <a:xfrm>
            <a:off x="1021569"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3" name="Picture Placeholder 7"/>
          <p:cNvSpPr>
            <a:spLocks noGrp="1"/>
          </p:cNvSpPr>
          <p:nvPr>
            <p:ph type="pic" sz="quarter" idx="40" hasCustomPrompt="1"/>
          </p:nvPr>
        </p:nvSpPr>
        <p:spPr>
          <a:xfrm>
            <a:off x="1069713"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41" hasCustomPrompt="1"/>
          </p:nvPr>
        </p:nvSpPr>
        <p:spPr>
          <a:xfrm>
            <a:off x="782782" y="4344759"/>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5" name="Text Placeholder 3"/>
          <p:cNvSpPr>
            <a:spLocks noGrp="1"/>
          </p:cNvSpPr>
          <p:nvPr>
            <p:ph type="body" sz="half" idx="42" hasCustomPrompt="1"/>
          </p:nvPr>
        </p:nvSpPr>
        <p:spPr>
          <a:xfrm>
            <a:off x="782782" y="4555423"/>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6" name="Rounded Rectangle 85"/>
          <p:cNvSpPr/>
          <p:nvPr userDrawn="1"/>
        </p:nvSpPr>
        <p:spPr>
          <a:xfrm>
            <a:off x="752029"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7" name="Oval 86"/>
          <p:cNvSpPr/>
          <p:nvPr userDrawn="1"/>
        </p:nvSpPr>
        <p:spPr>
          <a:xfrm>
            <a:off x="3009927"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Picture Placeholder 7"/>
          <p:cNvSpPr>
            <a:spLocks noGrp="1"/>
          </p:cNvSpPr>
          <p:nvPr>
            <p:ph type="pic" sz="quarter" idx="43" hasCustomPrompt="1"/>
          </p:nvPr>
        </p:nvSpPr>
        <p:spPr>
          <a:xfrm>
            <a:off x="3058070"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89" name="Text Placeholder 3"/>
          <p:cNvSpPr>
            <a:spLocks noGrp="1"/>
          </p:cNvSpPr>
          <p:nvPr>
            <p:ph type="body" sz="half" idx="44" hasCustomPrompt="1"/>
          </p:nvPr>
        </p:nvSpPr>
        <p:spPr>
          <a:xfrm>
            <a:off x="2771139" y="4344759"/>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0" name="Text Placeholder 3"/>
          <p:cNvSpPr>
            <a:spLocks noGrp="1"/>
          </p:cNvSpPr>
          <p:nvPr>
            <p:ph type="body" sz="half" idx="45" hasCustomPrompt="1"/>
          </p:nvPr>
        </p:nvSpPr>
        <p:spPr>
          <a:xfrm>
            <a:off x="2771139" y="4555423"/>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1" name="Rounded Rectangle 90"/>
          <p:cNvSpPr/>
          <p:nvPr userDrawn="1"/>
        </p:nvSpPr>
        <p:spPr>
          <a:xfrm>
            <a:off x="2740386"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2" name="Oval 91"/>
          <p:cNvSpPr/>
          <p:nvPr userDrawn="1"/>
        </p:nvSpPr>
        <p:spPr>
          <a:xfrm>
            <a:off x="5044163"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3" name="Picture Placeholder 7"/>
          <p:cNvSpPr>
            <a:spLocks noGrp="1"/>
          </p:cNvSpPr>
          <p:nvPr>
            <p:ph type="pic" sz="quarter" idx="46" hasCustomPrompt="1"/>
          </p:nvPr>
        </p:nvSpPr>
        <p:spPr>
          <a:xfrm>
            <a:off x="5092307"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94" name="Text Placeholder 3"/>
          <p:cNvSpPr>
            <a:spLocks noGrp="1"/>
          </p:cNvSpPr>
          <p:nvPr>
            <p:ph type="body" sz="half" idx="47" hasCustomPrompt="1"/>
          </p:nvPr>
        </p:nvSpPr>
        <p:spPr>
          <a:xfrm>
            <a:off x="4805376" y="4344759"/>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5" name="Text Placeholder 3"/>
          <p:cNvSpPr>
            <a:spLocks noGrp="1"/>
          </p:cNvSpPr>
          <p:nvPr>
            <p:ph type="body" sz="half" idx="48" hasCustomPrompt="1"/>
          </p:nvPr>
        </p:nvSpPr>
        <p:spPr>
          <a:xfrm>
            <a:off x="4805376" y="4555423"/>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6" name="Rounded Rectangle 95"/>
          <p:cNvSpPr/>
          <p:nvPr userDrawn="1"/>
        </p:nvSpPr>
        <p:spPr>
          <a:xfrm>
            <a:off x="4774623"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Oval 96"/>
          <p:cNvSpPr/>
          <p:nvPr userDrawn="1"/>
        </p:nvSpPr>
        <p:spPr>
          <a:xfrm>
            <a:off x="7068409" y="3174629"/>
            <a:ext cx="1050582" cy="1050582"/>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8" name="Picture Placeholder 7"/>
          <p:cNvSpPr>
            <a:spLocks noGrp="1"/>
          </p:cNvSpPr>
          <p:nvPr>
            <p:ph type="pic" sz="quarter" idx="49" hasCustomPrompt="1"/>
          </p:nvPr>
        </p:nvSpPr>
        <p:spPr>
          <a:xfrm>
            <a:off x="7116552" y="3222772"/>
            <a:ext cx="954296" cy="954296"/>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99" name="Text Placeholder 3"/>
          <p:cNvSpPr>
            <a:spLocks noGrp="1"/>
          </p:cNvSpPr>
          <p:nvPr>
            <p:ph type="body" sz="half" idx="50" hasCustomPrompt="1"/>
          </p:nvPr>
        </p:nvSpPr>
        <p:spPr>
          <a:xfrm>
            <a:off x="6829621" y="4344759"/>
            <a:ext cx="1528158" cy="177964"/>
          </a:xfrm>
          <a:prstGeom prst="rect">
            <a:avLst/>
          </a:prstGeom>
        </p:spPr>
        <p:txBody>
          <a:bodyPr wrap="square" lIns="0" tIns="0" rIns="0" bIns="0" anchor="ctr">
            <a:normAutofit/>
          </a:bodyPr>
          <a:lstStyle>
            <a:lvl1pPr marL="0" indent="0" algn="ctr">
              <a:buNone/>
              <a:defRPr sz="1100" b="1"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0" name="Text Placeholder 3"/>
          <p:cNvSpPr>
            <a:spLocks noGrp="1"/>
          </p:cNvSpPr>
          <p:nvPr>
            <p:ph type="body" sz="half" idx="51" hasCustomPrompt="1"/>
          </p:nvPr>
        </p:nvSpPr>
        <p:spPr>
          <a:xfrm>
            <a:off x="6829621" y="4555423"/>
            <a:ext cx="1528158" cy="177964"/>
          </a:xfrm>
          <a:prstGeom prst="rect">
            <a:avLst/>
          </a:prstGeom>
        </p:spPr>
        <p:txBody>
          <a:bodyPr wrap="square" lIns="0" tIns="0" rIns="0" bIns="0" anchor="ctr">
            <a:normAutofit/>
          </a:bodyPr>
          <a:lstStyle>
            <a:lvl1pPr marL="0" indent="0" algn="ctr">
              <a:buNone/>
              <a:defRPr sz="1000" b="1" baseline="0">
                <a:solidFill>
                  <a:schemeClr val="bg1">
                    <a:lumMod val="6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1" name="Rounded Rectangle 100"/>
          <p:cNvSpPr/>
          <p:nvPr userDrawn="1"/>
        </p:nvSpPr>
        <p:spPr>
          <a:xfrm>
            <a:off x="6798868" y="3086100"/>
            <a:ext cx="1589664" cy="1715858"/>
          </a:xfrm>
          <a:prstGeom prst="roundRect">
            <a:avLst>
              <a:gd name="adj" fmla="val 1869"/>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10" name="Straight Connector 109"/>
          <p:cNvCxnSpPr>
            <a:stCxn id="58" idx="2"/>
          </p:cNvCxnSpPr>
          <p:nvPr userDrawn="1"/>
        </p:nvCxnSpPr>
        <p:spPr>
          <a:xfrm rot="10800000">
            <a:off x="1758875" y="110266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4748213" y="1103060"/>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12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50" presetClass="entr" presetSubtype="0" decel="10000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strVal val="#ppt_w+.3"/>
                                          </p:val>
                                        </p:tav>
                                        <p:tav tm="100000">
                                          <p:val>
                                            <p:strVal val="#ppt_w"/>
                                          </p:val>
                                        </p:tav>
                                      </p:tavLst>
                                    </p:anim>
                                    <p:anim calcmode="lin" valueType="num">
                                      <p:cBhvr>
                                        <p:cTn id="28" dur="500" fill="hold"/>
                                        <p:tgtEl>
                                          <p:spTgt spid="64"/>
                                        </p:tgtEl>
                                        <p:attrNameLst>
                                          <p:attrName>ppt_h</p:attrName>
                                        </p:attrNameLst>
                                      </p:cBhvr>
                                      <p:tavLst>
                                        <p:tav tm="0">
                                          <p:val>
                                            <p:strVal val="#ppt_h"/>
                                          </p:val>
                                        </p:tav>
                                        <p:tav tm="100000">
                                          <p:val>
                                            <p:strVal val="#ppt_h"/>
                                          </p:val>
                                        </p:tav>
                                      </p:tavLst>
                                    </p:anim>
                                    <p:animEffect transition="in" filter="fade">
                                      <p:cBhvr>
                                        <p:cTn id="29" dur="500"/>
                                        <p:tgtEl>
                                          <p:spTgt spid="6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3000"/>
                            </p:stCondLst>
                            <p:childTnLst>
                              <p:par>
                                <p:cTn id="46" presetID="16" presetClass="entr" presetSubtype="37"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barn(outVertical)">
                                      <p:cBhvr>
                                        <p:cTn id="48" dur="500"/>
                                        <p:tgtEl>
                                          <p:spTgt spid="25">
                                            <p:txEl>
                                              <p:pRg st="0" end="0"/>
                                            </p:txEl>
                                          </p:spTgt>
                                        </p:tgtEl>
                                      </p:cBhvr>
                                    </p:animEffect>
                                  </p:childTnLst>
                                </p:cTn>
                              </p:par>
                            </p:childTnLst>
                          </p:cTn>
                        </p:par>
                        <p:par>
                          <p:cTn id="49" fill="hold">
                            <p:stCondLst>
                              <p:cond delay="3500"/>
                            </p:stCondLst>
                            <p:childTnLst>
                              <p:par>
                                <p:cTn id="50" presetID="50" presetClass="entr" presetSubtype="0" decel="100000"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strVal val="#ppt_w+.3"/>
                                          </p:val>
                                        </p:tav>
                                        <p:tav tm="100000">
                                          <p:val>
                                            <p:strVal val="#ppt_w"/>
                                          </p:val>
                                        </p:tav>
                                      </p:tavLst>
                                    </p:anim>
                                    <p:anim calcmode="lin" valueType="num">
                                      <p:cBhvr>
                                        <p:cTn id="53" dur="500" fill="hold"/>
                                        <p:tgtEl>
                                          <p:spTgt spid="69"/>
                                        </p:tgtEl>
                                        <p:attrNameLst>
                                          <p:attrName>ppt_h</p:attrName>
                                        </p:attrNameLst>
                                      </p:cBhvr>
                                      <p:tavLst>
                                        <p:tav tm="0">
                                          <p:val>
                                            <p:strVal val="#ppt_h"/>
                                          </p:val>
                                        </p:tav>
                                        <p:tav tm="100000">
                                          <p:val>
                                            <p:strVal val="#ppt_h"/>
                                          </p:val>
                                        </p:tav>
                                      </p:tavLst>
                                    </p:anim>
                                    <p:animEffect transition="in" filter="fade">
                                      <p:cBhvr>
                                        <p:cTn id="54" dur="500"/>
                                        <p:tgtEl>
                                          <p:spTgt spid="69"/>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p:cTn id="57" dur="500" fill="hold"/>
                                        <p:tgtEl>
                                          <p:spTgt spid="65"/>
                                        </p:tgtEl>
                                        <p:attrNameLst>
                                          <p:attrName>ppt_w</p:attrName>
                                        </p:attrNameLst>
                                      </p:cBhvr>
                                      <p:tavLst>
                                        <p:tav tm="0">
                                          <p:val>
                                            <p:fltVal val="0"/>
                                          </p:val>
                                        </p:tav>
                                        <p:tav tm="100000">
                                          <p:val>
                                            <p:strVal val="#ppt_w"/>
                                          </p:val>
                                        </p:tav>
                                      </p:tavLst>
                                    </p:anim>
                                    <p:anim calcmode="lin" valueType="num">
                                      <p:cBhvr>
                                        <p:cTn id="58" dur="500" fill="hold"/>
                                        <p:tgtEl>
                                          <p:spTgt spid="65"/>
                                        </p:tgtEl>
                                        <p:attrNameLst>
                                          <p:attrName>ppt_h</p:attrName>
                                        </p:attrNameLst>
                                      </p:cBhvr>
                                      <p:tavLst>
                                        <p:tav tm="0">
                                          <p:val>
                                            <p:fltVal val="0"/>
                                          </p:val>
                                        </p:tav>
                                        <p:tav tm="100000">
                                          <p:val>
                                            <p:strVal val="#ppt_h"/>
                                          </p:val>
                                        </p:tav>
                                      </p:tavLst>
                                    </p:anim>
                                    <p:animEffect transition="in" filter="fade">
                                      <p:cBhvr>
                                        <p:cTn id="59" dur="500"/>
                                        <p:tgtEl>
                                          <p:spTgt spid="65"/>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67">
                                            <p:txEl>
                                              <p:pRg st="0" end="0"/>
                                            </p:txEl>
                                          </p:spTgt>
                                        </p:tgtEl>
                                        <p:attrNameLst>
                                          <p:attrName>style.visibility</p:attrName>
                                        </p:attrNameLst>
                                      </p:cBhvr>
                                      <p:to>
                                        <p:strVal val="visible"/>
                                      </p:to>
                                    </p:set>
                                    <p:animEffect transition="in" filter="wipe(up)">
                                      <p:cBhvr>
                                        <p:cTn id="69" dur="500"/>
                                        <p:tgtEl>
                                          <p:spTgt spid="67">
                                            <p:txEl>
                                              <p:pRg st="0" end="0"/>
                                            </p:txEl>
                                          </p:spTgt>
                                        </p:tgtEl>
                                      </p:cBhvr>
                                    </p:animEffect>
                                  </p:childTnLst>
                                </p:cTn>
                              </p:par>
                            </p:childTnLst>
                          </p:cTn>
                        </p:par>
                        <p:par>
                          <p:cTn id="70" fill="hold">
                            <p:stCondLst>
                              <p:cond delay="5000"/>
                            </p:stCondLst>
                            <p:childTnLst>
                              <p:par>
                                <p:cTn id="71" presetID="16" presetClass="entr" presetSubtype="37" fill="hold" grpId="0" nodeType="afterEffect">
                                  <p:stCondLst>
                                    <p:cond delay="0"/>
                                  </p:stCondLst>
                                  <p:childTnLst>
                                    <p:set>
                                      <p:cBhvr>
                                        <p:cTn id="72" dur="1" fill="hold">
                                          <p:stCondLst>
                                            <p:cond delay="0"/>
                                          </p:stCondLst>
                                        </p:cTn>
                                        <p:tgtEl>
                                          <p:spTgt spid="68">
                                            <p:txEl>
                                              <p:pRg st="0" end="0"/>
                                            </p:txEl>
                                          </p:spTgt>
                                        </p:tgtEl>
                                        <p:attrNameLst>
                                          <p:attrName>style.visibility</p:attrName>
                                        </p:attrNameLst>
                                      </p:cBhvr>
                                      <p:to>
                                        <p:strVal val="visible"/>
                                      </p:to>
                                    </p:set>
                                    <p:animEffect transition="in" filter="barn(outVertical)">
                                      <p:cBhvr>
                                        <p:cTn id="73" dur="500"/>
                                        <p:tgtEl>
                                          <p:spTgt spid="68">
                                            <p:txEl>
                                              <p:pRg st="0" end="0"/>
                                            </p:txEl>
                                          </p:spTgt>
                                        </p:tgtEl>
                                      </p:cBhvr>
                                    </p:animEffect>
                                  </p:childTnLst>
                                </p:cTn>
                              </p:par>
                            </p:childTnLst>
                          </p:cTn>
                        </p:par>
                        <p:par>
                          <p:cTn id="74" fill="hold">
                            <p:stCondLst>
                              <p:cond delay="5500"/>
                            </p:stCondLst>
                            <p:childTnLst>
                              <p:par>
                                <p:cTn id="75" presetID="50" presetClass="entr" presetSubtype="0" decel="10000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strVal val="#ppt_w+.3"/>
                                          </p:val>
                                        </p:tav>
                                        <p:tav tm="100000">
                                          <p:val>
                                            <p:strVal val="#ppt_w"/>
                                          </p:val>
                                        </p:tav>
                                      </p:tavLst>
                                    </p:anim>
                                    <p:anim calcmode="lin" valueType="num">
                                      <p:cBhvr>
                                        <p:cTn id="78" dur="500" fill="hold"/>
                                        <p:tgtEl>
                                          <p:spTgt spid="74"/>
                                        </p:tgtEl>
                                        <p:attrNameLst>
                                          <p:attrName>ppt_h</p:attrName>
                                        </p:attrNameLst>
                                      </p:cBhvr>
                                      <p:tavLst>
                                        <p:tav tm="0">
                                          <p:val>
                                            <p:strVal val="#ppt_h"/>
                                          </p:val>
                                        </p:tav>
                                        <p:tav tm="100000">
                                          <p:val>
                                            <p:strVal val="#ppt_h"/>
                                          </p:val>
                                        </p:tav>
                                      </p:tavLst>
                                    </p:anim>
                                    <p:animEffect transition="in" filter="fade">
                                      <p:cBhvr>
                                        <p:cTn id="79" dur="500"/>
                                        <p:tgtEl>
                                          <p:spTgt spid="74"/>
                                        </p:tgtEl>
                                      </p:cBhvr>
                                    </p:animEffect>
                                  </p:childTnLst>
                                </p:cTn>
                              </p:par>
                              <p:par>
                                <p:cTn id="80" presetID="53"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childTnLst>
                          </p:cTn>
                        </p:par>
                        <p:par>
                          <p:cTn id="85" fill="hold">
                            <p:stCondLst>
                              <p:cond delay="6000"/>
                            </p:stCondLst>
                            <p:childTnLst>
                              <p:par>
                                <p:cTn id="86" presetID="53" presetClass="entr" presetSubtype="0"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p:cTn id="88" dur="500" fill="hold"/>
                                        <p:tgtEl>
                                          <p:spTgt spid="71"/>
                                        </p:tgtEl>
                                        <p:attrNameLst>
                                          <p:attrName>ppt_w</p:attrName>
                                        </p:attrNameLst>
                                      </p:cBhvr>
                                      <p:tavLst>
                                        <p:tav tm="0">
                                          <p:val>
                                            <p:fltVal val="0"/>
                                          </p:val>
                                        </p:tav>
                                        <p:tav tm="100000">
                                          <p:val>
                                            <p:strVal val="#ppt_w"/>
                                          </p:val>
                                        </p:tav>
                                      </p:tavLst>
                                    </p:anim>
                                    <p:anim calcmode="lin" valueType="num">
                                      <p:cBhvr>
                                        <p:cTn id="89" dur="500" fill="hold"/>
                                        <p:tgtEl>
                                          <p:spTgt spid="71"/>
                                        </p:tgtEl>
                                        <p:attrNameLst>
                                          <p:attrName>ppt_h</p:attrName>
                                        </p:attrNameLst>
                                      </p:cBhvr>
                                      <p:tavLst>
                                        <p:tav tm="0">
                                          <p:val>
                                            <p:fltVal val="0"/>
                                          </p:val>
                                        </p:tav>
                                        <p:tav tm="100000">
                                          <p:val>
                                            <p:strVal val="#ppt_h"/>
                                          </p:val>
                                        </p:tav>
                                      </p:tavLst>
                                    </p:anim>
                                    <p:animEffect transition="in" filter="fade">
                                      <p:cBhvr>
                                        <p:cTn id="90" dur="500"/>
                                        <p:tgtEl>
                                          <p:spTgt spid="71"/>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 fill="hold">
                                          <p:stCondLst>
                                            <p:cond delay="0"/>
                                          </p:stCondLst>
                                        </p:cTn>
                                        <p:tgtEl>
                                          <p:spTgt spid="72">
                                            <p:txEl>
                                              <p:pRg st="0" end="0"/>
                                            </p:txEl>
                                          </p:spTgt>
                                        </p:tgtEl>
                                        <p:attrNameLst>
                                          <p:attrName>style.visibility</p:attrName>
                                        </p:attrNameLst>
                                      </p:cBhvr>
                                      <p:to>
                                        <p:strVal val="visible"/>
                                      </p:to>
                                    </p:set>
                                    <p:animEffect transition="in" filter="wipe(up)">
                                      <p:cBhvr>
                                        <p:cTn id="94" dur="500"/>
                                        <p:tgtEl>
                                          <p:spTgt spid="72">
                                            <p:txEl>
                                              <p:pRg st="0" end="0"/>
                                            </p:txEl>
                                          </p:spTgt>
                                        </p:tgtEl>
                                      </p:cBhvr>
                                    </p:animEffect>
                                  </p:childTnLst>
                                </p:cTn>
                              </p:par>
                            </p:childTnLst>
                          </p:cTn>
                        </p:par>
                        <p:par>
                          <p:cTn id="95" fill="hold">
                            <p:stCondLst>
                              <p:cond delay="7000"/>
                            </p:stCondLst>
                            <p:childTnLst>
                              <p:par>
                                <p:cTn id="96" presetID="16" presetClass="entr" presetSubtype="37" fill="hold" grpId="0" nodeType="afterEffect">
                                  <p:stCondLst>
                                    <p:cond delay="0"/>
                                  </p:stCondLst>
                                  <p:childTnLst>
                                    <p:set>
                                      <p:cBhvr>
                                        <p:cTn id="97" dur="1" fill="hold">
                                          <p:stCondLst>
                                            <p:cond delay="0"/>
                                          </p:stCondLst>
                                        </p:cTn>
                                        <p:tgtEl>
                                          <p:spTgt spid="73">
                                            <p:txEl>
                                              <p:pRg st="0" end="0"/>
                                            </p:txEl>
                                          </p:spTgt>
                                        </p:tgtEl>
                                        <p:attrNameLst>
                                          <p:attrName>style.visibility</p:attrName>
                                        </p:attrNameLst>
                                      </p:cBhvr>
                                      <p:to>
                                        <p:strVal val="visible"/>
                                      </p:to>
                                    </p:set>
                                    <p:animEffect transition="in" filter="barn(outVertical)">
                                      <p:cBhvr>
                                        <p:cTn id="98" dur="500"/>
                                        <p:tgtEl>
                                          <p:spTgt spid="73">
                                            <p:txEl>
                                              <p:pRg st="0" end="0"/>
                                            </p:txEl>
                                          </p:spTgt>
                                        </p:tgtEl>
                                      </p:cBhvr>
                                    </p:animEffect>
                                  </p:childTnLst>
                                </p:cTn>
                              </p:par>
                            </p:childTnLst>
                          </p:cTn>
                        </p:par>
                        <p:par>
                          <p:cTn id="99" fill="hold">
                            <p:stCondLst>
                              <p:cond delay="7500"/>
                            </p:stCondLst>
                            <p:childTnLst>
                              <p:par>
                                <p:cTn id="100" presetID="50" presetClass="entr" presetSubtype="0" decel="10000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3"/>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53" presetClass="entr" presetSubtype="0" fill="hold" grpId="0" nodeType="with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ppt_w</p:attrName>
                                        </p:attrNameLst>
                                      </p:cBhvr>
                                      <p:tavLst>
                                        <p:tav tm="0">
                                          <p:val>
                                            <p:fltVal val="0"/>
                                          </p:val>
                                        </p:tav>
                                        <p:tav tm="100000">
                                          <p:val>
                                            <p:strVal val="#ppt_w"/>
                                          </p:val>
                                        </p:tav>
                                      </p:tavLst>
                                    </p:anim>
                                    <p:anim calcmode="lin" valueType="num">
                                      <p:cBhvr>
                                        <p:cTn id="108" dur="500" fill="hold"/>
                                        <p:tgtEl>
                                          <p:spTgt spid="75"/>
                                        </p:tgtEl>
                                        <p:attrNameLst>
                                          <p:attrName>ppt_h</p:attrName>
                                        </p:attrNameLst>
                                      </p:cBhvr>
                                      <p:tavLst>
                                        <p:tav tm="0">
                                          <p:val>
                                            <p:fltVal val="0"/>
                                          </p:val>
                                        </p:tav>
                                        <p:tav tm="100000">
                                          <p:val>
                                            <p:strVal val="#ppt_h"/>
                                          </p:val>
                                        </p:tav>
                                      </p:tavLst>
                                    </p:anim>
                                    <p:animEffect transition="in" filter="fade">
                                      <p:cBhvr>
                                        <p:cTn id="109" dur="500"/>
                                        <p:tgtEl>
                                          <p:spTgt spid="75"/>
                                        </p:tgtEl>
                                      </p:cBhvr>
                                    </p:animEffect>
                                  </p:childTnLst>
                                </p:cTn>
                              </p:par>
                            </p:childTnLst>
                          </p:cTn>
                        </p:par>
                        <p:par>
                          <p:cTn id="110" fill="hold">
                            <p:stCondLst>
                              <p:cond delay="8000"/>
                            </p:stCondLst>
                            <p:childTnLst>
                              <p:par>
                                <p:cTn id="111" presetID="53" presetClass="entr" presetSubtype="0"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p:cTn id="113" dur="500" fill="hold"/>
                                        <p:tgtEl>
                                          <p:spTgt spid="76"/>
                                        </p:tgtEl>
                                        <p:attrNameLst>
                                          <p:attrName>ppt_w</p:attrName>
                                        </p:attrNameLst>
                                      </p:cBhvr>
                                      <p:tavLst>
                                        <p:tav tm="0">
                                          <p:val>
                                            <p:fltVal val="0"/>
                                          </p:val>
                                        </p:tav>
                                        <p:tav tm="100000">
                                          <p:val>
                                            <p:strVal val="#ppt_w"/>
                                          </p:val>
                                        </p:tav>
                                      </p:tavLst>
                                    </p:anim>
                                    <p:anim calcmode="lin" valueType="num">
                                      <p:cBhvr>
                                        <p:cTn id="114" dur="500" fill="hold"/>
                                        <p:tgtEl>
                                          <p:spTgt spid="76"/>
                                        </p:tgtEl>
                                        <p:attrNameLst>
                                          <p:attrName>ppt_h</p:attrName>
                                        </p:attrNameLst>
                                      </p:cBhvr>
                                      <p:tavLst>
                                        <p:tav tm="0">
                                          <p:val>
                                            <p:fltVal val="0"/>
                                          </p:val>
                                        </p:tav>
                                        <p:tav tm="100000">
                                          <p:val>
                                            <p:strVal val="#ppt_h"/>
                                          </p:val>
                                        </p:tav>
                                      </p:tavLst>
                                    </p:anim>
                                    <p:animEffect transition="in" filter="fade">
                                      <p:cBhvr>
                                        <p:cTn id="115" dur="500"/>
                                        <p:tgtEl>
                                          <p:spTgt spid="76"/>
                                        </p:tgtEl>
                                      </p:cBhvr>
                                    </p:animEffect>
                                  </p:childTnLst>
                                </p:cTn>
                              </p:par>
                            </p:childTnLst>
                          </p:cTn>
                        </p:par>
                        <p:par>
                          <p:cTn id="116" fill="hold">
                            <p:stCondLst>
                              <p:cond delay="8500"/>
                            </p:stCondLst>
                            <p:childTnLst>
                              <p:par>
                                <p:cTn id="117" presetID="22" presetClass="entr" presetSubtype="1" fill="hold" grpId="0" nodeType="afterEffect">
                                  <p:stCondLst>
                                    <p:cond delay="0"/>
                                  </p:stCondLst>
                                  <p:childTnLst>
                                    <p:set>
                                      <p:cBhvr>
                                        <p:cTn id="118" dur="1" fill="hold">
                                          <p:stCondLst>
                                            <p:cond delay="0"/>
                                          </p:stCondLst>
                                        </p:cTn>
                                        <p:tgtEl>
                                          <p:spTgt spid="77">
                                            <p:txEl>
                                              <p:pRg st="0" end="0"/>
                                            </p:txEl>
                                          </p:spTgt>
                                        </p:tgtEl>
                                        <p:attrNameLst>
                                          <p:attrName>style.visibility</p:attrName>
                                        </p:attrNameLst>
                                      </p:cBhvr>
                                      <p:to>
                                        <p:strVal val="visible"/>
                                      </p:to>
                                    </p:set>
                                    <p:animEffect transition="in" filter="wipe(up)">
                                      <p:cBhvr>
                                        <p:cTn id="119" dur="500"/>
                                        <p:tgtEl>
                                          <p:spTgt spid="77">
                                            <p:txEl>
                                              <p:pRg st="0" end="0"/>
                                            </p:txEl>
                                          </p:spTgt>
                                        </p:tgtEl>
                                      </p:cBhvr>
                                    </p:animEffect>
                                  </p:childTnLst>
                                </p:cTn>
                              </p:par>
                            </p:childTnLst>
                          </p:cTn>
                        </p:par>
                        <p:par>
                          <p:cTn id="120" fill="hold">
                            <p:stCondLst>
                              <p:cond delay="9000"/>
                            </p:stCondLst>
                            <p:childTnLst>
                              <p:par>
                                <p:cTn id="121" presetID="16" presetClass="entr" presetSubtype="37" fill="hold" grpId="0" nodeType="afterEffect">
                                  <p:stCondLst>
                                    <p:cond delay="0"/>
                                  </p:stCondLst>
                                  <p:childTnLst>
                                    <p:set>
                                      <p:cBhvr>
                                        <p:cTn id="122" dur="1" fill="hold">
                                          <p:stCondLst>
                                            <p:cond delay="0"/>
                                          </p:stCondLst>
                                        </p:cTn>
                                        <p:tgtEl>
                                          <p:spTgt spid="78">
                                            <p:txEl>
                                              <p:pRg st="0" end="0"/>
                                            </p:txEl>
                                          </p:spTgt>
                                        </p:tgtEl>
                                        <p:attrNameLst>
                                          <p:attrName>style.visibility</p:attrName>
                                        </p:attrNameLst>
                                      </p:cBhvr>
                                      <p:to>
                                        <p:strVal val="visible"/>
                                      </p:to>
                                    </p:set>
                                    <p:animEffect transition="in" filter="barn(outVertical)">
                                      <p:cBhvr>
                                        <p:cTn id="123" dur="500"/>
                                        <p:tgtEl>
                                          <p:spTgt spid="78">
                                            <p:txEl>
                                              <p:pRg st="0" end="0"/>
                                            </p:txEl>
                                          </p:spTgt>
                                        </p:tgtEl>
                                      </p:cBhvr>
                                    </p:animEffect>
                                  </p:childTnLst>
                                </p:cTn>
                              </p:par>
                            </p:childTnLst>
                          </p:cTn>
                        </p:par>
                        <p:par>
                          <p:cTn id="124" fill="hold">
                            <p:stCondLst>
                              <p:cond delay="9500"/>
                            </p:stCondLst>
                            <p:childTnLst>
                              <p:par>
                                <p:cTn id="125" presetID="50" presetClass="entr" presetSubtype="0" decel="100000" fill="hold" grpId="0" nodeType="after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p:cTn id="127" dur="500" fill="hold"/>
                                        <p:tgtEl>
                                          <p:spTgt spid="86"/>
                                        </p:tgtEl>
                                        <p:attrNameLst>
                                          <p:attrName>ppt_w</p:attrName>
                                        </p:attrNameLst>
                                      </p:cBhvr>
                                      <p:tavLst>
                                        <p:tav tm="0">
                                          <p:val>
                                            <p:strVal val="#ppt_w+.3"/>
                                          </p:val>
                                        </p:tav>
                                        <p:tav tm="100000">
                                          <p:val>
                                            <p:strVal val="#ppt_w"/>
                                          </p:val>
                                        </p:tav>
                                      </p:tavLst>
                                    </p:anim>
                                    <p:anim calcmode="lin" valueType="num">
                                      <p:cBhvr>
                                        <p:cTn id="128" dur="500" fill="hold"/>
                                        <p:tgtEl>
                                          <p:spTgt spid="86"/>
                                        </p:tgtEl>
                                        <p:attrNameLst>
                                          <p:attrName>ppt_h</p:attrName>
                                        </p:attrNameLst>
                                      </p:cBhvr>
                                      <p:tavLst>
                                        <p:tav tm="0">
                                          <p:val>
                                            <p:strVal val="#ppt_h"/>
                                          </p:val>
                                        </p:tav>
                                        <p:tav tm="100000">
                                          <p:val>
                                            <p:strVal val="#ppt_h"/>
                                          </p:val>
                                        </p:tav>
                                      </p:tavLst>
                                    </p:anim>
                                    <p:animEffect transition="in" filter="fade">
                                      <p:cBhvr>
                                        <p:cTn id="129" dur="500"/>
                                        <p:tgtEl>
                                          <p:spTgt spid="86"/>
                                        </p:tgtEl>
                                      </p:cBhvr>
                                    </p:animEffect>
                                  </p:childTnLst>
                                </p:cTn>
                              </p:par>
                              <p:par>
                                <p:cTn id="130" presetID="53" presetClass="entr" presetSubtype="0" fill="hold" grpId="0" nodeType="withEffect">
                                  <p:stCondLst>
                                    <p:cond delay="0"/>
                                  </p:stCondLst>
                                  <p:childTnLst>
                                    <p:set>
                                      <p:cBhvr>
                                        <p:cTn id="131" dur="1" fill="hold">
                                          <p:stCondLst>
                                            <p:cond delay="0"/>
                                          </p:stCondLst>
                                        </p:cTn>
                                        <p:tgtEl>
                                          <p:spTgt spid="82"/>
                                        </p:tgtEl>
                                        <p:attrNameLst>
                                          <p:attrName>style.visibility</p:attrName>
                                        </p:attrNameLst>
                                      </p:cBhvr>
                                      <p:to>
                                        <p:strVal val="visible"/>
                                      </p:to>
                                    </p:set>
                                    <p:anim calcmode="lin" valueType="num">
                                      <p:cBhvr>
                                        <p:cTn id="132" dur="500" fill="hold"/>
                                        <p:tgtEl>
                                          <p:spTgt spid="82"/>
                                        </p:tgtEl>
                                        <p:attrNameLst>
                                          <p:attrName>ppt_w</p:attrName>
                                        </p:attrNameLst>
                                      </p:cBhvr>
                                      <p:tavLst>
                                        <p:tav tm="0">
                                          <p:val>
                                            <p:fltVal val="0"/>
                                          </p:val>
                                        </p:tav>
                                        <p:tav tm="100000">
                                          <p:val>
                                            <p:strVal val="#ppt_w"/>
                                          </p:val>
                                        </p:tav>
                                      </p:tavLst>
                                    </p:anim>
                                    <p:anim calcmode="lin" valueType="num">
                                      <p:cBhvr>
                                        <p:cTn id="133" dur="500" fill="hold"/>
                                        <p:tgtEl>
                                          <p:spTgt spid="82"/>
                                        </p:tgtEl>
                                        <p:attrNameLst>
                                          <p:attrName>ppt_h</p:attrName>
                                        </p:attrNameLst>
                                      </p:cBhvr>
                                      <p:tavLst>
                                        <p:tav tm="0">
                                          <p:val>
                                            <p:fltVal val="0"/>
                                          </p:val>
                                        </p:tav>
                                        <p:tav tm="100000">
                                          <p:val>
                                            <p:strVal val="#ppt_h"/>
                                          </p:val>
                                        </p:tav>
                                      </p:tavLst>
                                    </p:anim>
                                    <p:animEffect transition="in" filter="fade">
                                      <p:cBhvr>
                                        <p:cTn id="134" dur="500"/>
                                        <p:tgtEl>
                                          <p:spTgt spid="82"/>
                                        </p:tgtEl>
                                      </p:cBhvr>
                                    </p:animEffect>
                                  </p:childTnLst>
                                </p:cTn>
                              </p:par>
                            </p:childTnLst>
                          </p:cTn>
                        </p:par>
                        <p:par>
                          <p:cTn id="135" fill="hold">
                            <p:stCondLst>
                              <p:cond delay="10000"/>
                            </p:stCondLst>
                            <p:childTnLst>
                              <p:par>
                                <p:cTn id="136" presetID="53" presetClass="entr" presetSubtype="0" fill="hold" grpId="0" nodeType="afterEffect">
                                  <p:stCondLst>
                                    <p:cond delay="0"/>
                                  </p:stCondLst>
                                  <p:childTnLst>
                                    <p:set>
                                      <p:cBhvr>
                                        <p:cTn id="137" dur="1" fill="hold">
                                          <p:stCondLst>
                                            <p:cond delay="0"/>
                                          </p:stCondLst>
                                        </p:cTn>
                                        <p:tgtEl>
                                          <p:spTgt spid="83"/>
                                        </p:tgtEl>
                                        <p:attrNameLst>
                                          <p:attrName>style.visibility</p:attrName>
                                        </p:attrNameLst>
                                      </p:cBhvr>
                                      <p:to>
                                        <p:strVal val="visible"/>
                                      </p:to>
                                    </p:set>
                                    <p:anim calcmode="lin" valueType="num">
                                      <p:cBhvr>
                                        <p:cTn id="138" dur="500" fill="hold"/>
                                        <p:tgtEl>
                                          <p:spTgt spid="83"/>
                                        </p:tgtEl>
                                        <p:attrNameLst>
                                          <p:attrName>ppt_w</p:attrName>
                                        </p:attrNameLst>
                                      </p:cBhvr>
                                      <p:tavLst>
                                        <p:tav tm="0">
                                          <p:val>
                                            <p:fltVal val="0"/>
                                          </p:val>
                                        </p:tav>
                                        <p:tav tm="100000">
                                          <p:val>
                                            <p:strVal val="#ppt_w"/>
                                          </p:val>
                                        </p:tav>
                                      </p:tavLst>
                                    </p:anim>
                                    <p:anim calcmode="lin" valueType="num">
                                      <p:cBhvr>
                                        <p:cTn id="139" dur="500" fill="hold"/>
                                        <p:tgtEl>
                                          <p:spTgt spid="83"/>
                                        </p:tgtEl>
                                        <p:attrNameLst>
                                          <p:attrName>ppt_h</p:attrName>
                                        </p:attrNameLst>
                                      </p:cBhvr>
                                      <p:tavLst>
                                        <p:tav tm="0">
                                          <p:val>
                                            <p:fltVal val="0"/>
                                          </p:val>
                                        </p:tav>
                                        <p:tav tm="100000">
                                          <p:val>
                                            <p:strVal val="#ppt_h"/>
                                          </p:val>
                                        </p:tav>
                                      </p:tavLst>
                                    </p:anim>
                                    <p:animEffect transition="in" filter="fade">
                                      <p:cBhvr>
                                        <p:cTn id="140" dur="500"/>
                                        <p:tgtEl>
                                          <p:spTgt spid="83"/>
                                        </p:tgtEl>
                                      </p:cBhvr>
                                    </p:animEffect>
                                  </p:childTnLst>
                                </p:cTn>
                              </p:par>
                            </p:childTnLst>
                          </p:cTn>
                        </p:par>
                        <p:par>
                          <p:cTn id="141" fill="hold">
                            <p:stCondLst>
                              <p:cond delay="10500"/>
                            </p:stCondLst>
                            <p:childTnLst>
                              <p:par>
                                <p:cTn id="142" presetID="22" presetClass="entr" presetSubtype="1" fill="hold" grpId="0" nodeType="afterEffect">
                                  <p:stCondLst>
                                    <p:cond delay="0"/>
                                  </p:stCondLst>
                                  <p:childTnLst>
                                    <p:set>
                                      <p:cBhvr>
                                        <p:cTn id="143" dur="1" fill="hold">
                                          <p:stCondLst>
                                            <p:cond delay="0"/>
                                          </p:stCondLst>
                                        </p:cTn>
                                        <p:tgtEl>
                                          <p:spTgt spid="84">
                                            <p:txEl>
                                              <p:pRg st="0" end="0"/>
                                            </p:txEl>
                                          </p:spTgt>
                                        </p:tgtEl>
                                        <p:attrNameLst>
                                          <p:attrName>style.visibility</p:attrName>
                                        </p:attrNameLst>
                                      </p:cBhvr>
                                      <p:to>
                                        <p:strVal val="visible"/>
                                      </p:to>
                                    </p:set>
                                    <p:animEffect transition="in" filter="wipe(up)">
                                      <p:cBhvr>
                                        <p:cTn id="144" dur="500"/>
                                        <p:tgtEl>
                                          <p:spTgt spid="84">
                                            <p:txEl>
                                              <p:pRg st="0" end="0"/>
                                            </p:txEl>
                                          </p:spTgt>
                                        </p:tgtEl>
                                      </p:cBhvr>
                                    </p:animEffect>
                                  </p:childTnLst>
                                </p:cTn>
                              </p:par>
                            </p:childTnLst>
                          </p:cTn>
                        </p:par>
                        <p:par>
                          <p:cTn id="145" fill="hold">
                            <p:stCondLst>
                              <p:cond delay="11000"/>
                            </p:stCondLst>
                            <p:childTnLst>
                              <p:par>
                                <p:cTn id="146" presetID="16" presetClass="entr" presetSubtype="37" fill="hold" grpId="0" nodeType="afterEffect">
                                  <p:stCondLst>
                                    <p:cond delay="0"/>
                                  </p:stCondLst>
                                  <p:childTnLst>
                                    <p:set>
                                      <p:cBhvr>
                                        <p:cTn id="147" dur="1" fill="hold">
                                          <p:stCondLst>
                                            <p:cond delay="0"/>
                                          </p:stCondLst>
                                        </p:cTn>
                                        <p:tgtEl>
                                          <p:spTgt spid="85">
                                            <p:txEl>
                                              <p:pRg st="0" end="0"/>
                                            </p:txEl>
                                          </p:spTgt>
                                        </p:tgtEl>
                                        <p:attrNameLst>
                                          <p:attrName>style.visibility</p:attrName>
                                        </p:attrNameLst>
                                      </p:cBhvr>
                                      <p:to>
                                        <p:strVal val="visible"/>
                                      </p:to>
                                    </p:set>
                                    <p:animEffect transition="in" filter="barn(outVertical)">
                                      <p:cBhvr>
                                        <p:cTn id="148" dur="500"/>
                                        <p:tgtEl>
                                          <p:spTgt spid="85">
                                            <p:txEl>
                                              <p:pRg st="0" end="0"/>
                                            </p:txEl>
                                          </p:spTgt>
                                        </p:tgtEl>
                                      </p:cBhvr>
                                    </p:animEffect>
                                  </p:childTnLst>
                                </p:cTn>
                              </p:par>
                            </p:childTnLst>
                          </p:cTn>
                        </p:par>
                        <p:par>
                          <p:cTn id="149" fill="hold">
                            <p:stCondLst>
                              <p:cond delay="11500"/>
                            </p:stCondLst>
                            <p:childTnLst>
                              <p:par>
                                <p:cTn id="150" presetID="50" presetClass="entr" presetSubtype="0" decel="100000" fill="hold" grpId="0" nodeType="afterEffect">
                                  <p:stCondLst>
                                    <p:cond delay="0"/>
                                  </p:stCondLst>
                                  <p:childTnLst>
                                    <p:set>
                                      <p:cBhvr>
                                        <p:cTn id="151" dur="1" fill="hold">
                                          <p:stCondLst>
                                            <p:cond delay="0"/>
                                          </p:stCondLst>
                                        </p:cTn>
                                        <p:tgtEl>
                                          <p:spTgt spid="91"/>
                                        </p:tgtEl>
                                        <p:attrNameLst>
                                          <p:attrName>style.visibility</p:attrName>
                                        </p:attrNameLst>
                                      </p:cBhvr>
                                      <p:to>
                                        <p:strVal val="visible"/>
                                      </p:to>
                                    </p:set>
                                    <p:anim calcmode="lin" valueType="num">
                                      <p:cBhvr>
                                        <p:cTn id="152" dur="500" fill="hold"/>
                                        <p:tgtEl>
                                          <p:spTgt spid="91"/>
                                        </p:tgtEl>
                                        <p:attrNameLst>
                                          <p:attrName>ppt_w</p:attrName>
                                        </p:attrNameLst>
                                      </p:cBhvr>
                                      <p:tavLst>
                                        <p:tav tm="0">
                                          <p:val>
                                            <p:strVal val="#ppt_w+.3"/>
                                          </p:val>
                                        </p:tav>
                                        <p:tav tm="100000">
                                          <p:val>
                                            <p:strVal val="#ppt_w"/>
                                          </p:val>
                                        </p:tav>
                                      </p:tavLst>
                                    </p:anim>
                                    <p:anim calcmode="lin" valueType="num">
                                      <p:cBhvr>
                                        <p:cTn id="153" dur="500" fill="hold"/>
                                        <p:tgtEl>
                                          <p:spTgt spid="91"/>
                                        </p:tgtEl>
                                        <p:attrNameLst>
                                          <p:attrName>ppt_h</p:attrName>
                                        </p:attrNameLst>
                                      </p:cBhvr>
                                      <p:tavLst>
                                        <p:tav tm="0">
                                          <p:val>
                                            <p:strVal val="#ppt_h"/>
                                          </p:val>
                                        </p:tav>
                                        <p:tav tm="100000">
                                          <p:val>
                                            <p:strVal val="#ppt_h"/>
                                          </p:val>
                                        </p:tav>
                                      </p:tavLst>
                                    </p:anim>
                                    <p:animEffect transition="in" filter="fade">
                                      <p:cBhvr>
                                        <p:cTn id="154" dur="500"/>
                                        <p:tgtEl>
                                          <p:spTgt spid="91"/>
                                        </p:tgtEl>
                                      </p:cBhvr>
                                    </p:animEffect>
                                  </p:childTnLst>
                                </p:cTn>
                              </p:par>
                              <p:par>
                                <p:cTn id="155" presetID="53"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anim calcmode="lin" valueType="num">
                                      <p:cBhvr>
                                        <p:cTn id="157" dur="500" fill="hold"/>
                                        <p:tgtEl>
                                          <p:spTgt spid="87"/>
                                        </p:tgtEl>
                                        <p:attrNameLst>
                                          <p:attrName>ppt_w</p:attrName>
                                        </p:attrNameLst>
                                      </p:cBhvr>
                                      <p:tavLst>
                                        <p:tav tm="0">
                                          <p:val>
                                            <p:fltVal val="0"/>
                                          </p:val>
                                        </p:tav>
                                        <p:tav tm="100000">
                                          <p:val>
                                            <p:strVal val="#ppt_w"/>
                                          </p:val>
                                        </p:tav>
                                      </p:tavLst>
                                    </p:anim>
                                    <p:anim calcmode="lin" valueType="num">
                                      <p:cBhvr>
                                        <p:cTn id="158" dur="500" fill="hold"/>
                                        <p:tgtEl>
                                          <p:spTgt spid="87"/>
                                        </p:tgtEl>
                                        <p:attrNameLst>
                                          <p:attrName>ppt_h</p:attrName>
                                        </p:attrNameLst>
                                      </p:cBhvr>
                                      <p:tavLst>
                                        <p:tav tm="0">
                                          <p:val>
                                            <p:fltVal val="0"/>
                                          </p:val>
                                        </p:tav>
                                        <p:tav tm="100000">
                                          <p:val>
                                            <p:strVal val="#ppt_h"/>
                                          </p:val>
                                        </p:tav>
                                      </p:tavLst>
                                    </p:anim>
                                    <p:animEffect transition="in" filter="fade">
                                      <p:cBhvr>
                                        <p:cTn id="159" dur="500"/>
                                        <p:tgtEl>
                                          <p:spTgt spid="87"/>
                                        </p:tgtEl>
                                      </p:cBhvr>
                                    </p:animEffect>
                                  </p:childTnLst>
                                </p:cTn>
                              </p:par>
                            </p:childTnLst>
                          </p:cTn>
                        </p:par>
                        <p:par>
                          <p:cTn id="160" fill="hold">
                            <p:stCondLst>
                              <p:cond delay="12000"/>
                            </p:stCondLst>
                            <p:childTnLst>
                              <p:par>
                                <p:cTn id="161" presetID="53" presetClass="entr" presetSubtype="0" fill="hold" grpId="0" nodeType="after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p:cTn id="163" dur="500" fill="hold"/>
                                        <p:tgtEl>
                                          <p:spTgt spid="88"/>
                                        </p:tgtEl>
                                        <p:attrNameLst>
                                          <p:attrName>ppt_w</p:attrName>
                                        </p:attrNameLst>
                                      </p:cBhvr>
                                      <p:tavLst>
                                        <p:tav tm="0">
                                          <p:val>
                                            <p:fltVal val="0"/>
                                          </p:val>
                                        </p:tav>
                                        <p:tav tm="100000">
                                          <p:val>
                                            <p:strVal val="#ppt_w"/>
                                          </p:val>
                                        </p:tav>
                                      </p:tavLst>
                                    </p:anim>
                                    <p:anim calcmode="lin" valueType="num">
                                      <p:cBhvr>
                                        <p:cTn id="164" dur="500" fill="hold"/>
                                        <p:tgtEl>
                                          <p:spTgt spid="88"/>
                                        </p:tgtEl>
                                        <p:attrNameLst>
                                          <p:attrName>ppt_h</p:attrName>
                                        </p:attrNameLst>
                                      </p:cBhvr>
                                      <p:tavLst>
                                        <p:tav tm="0">
                                          <p:val>
                                            <p:fltVal val="0"/>
                                          </p:val>
                                        </p:tav>
                                        <p:tav tm="100000">
                                          <p:val>
                                            <p:strVal val="#ppt_h"/>
                                          </p:val>
                                        </p:tav>
                                      </p:tavLst>
                                    </p:anim>
                                    <p:animEffect transition="in" filter="fade">
                                      <p:cBhvr>
                                        <p:cTn id="165" dur="500"/>
                                        <p:tgtEl>
                                          <p:spTgt spid="88"/>
                                        </p:tgtEl>
                                      </p:cBhvr>
                                    </p:animEffect>
                                  </p:childTnLst>
                                </p:cTn>
                              </p:par>
                            </p:childTnLst>
                          </p:cTn>
                        </p:par>
                        <p:par>
                          <p:cTn id="166" fill="hold">
                            <p:stCondLst>
                              <p:cond delay="12500"/>
                            </p:stCondLst>
                            <p:childTnLst>
                              <p:par>
                                <p:cTn id="167" presetID="22" presetClass="entr" presetSubtype="1" fill="hold" grpId="0" nodeType="afterEffect">
                                  <p:stCondLst>
                                    <p:cond delay="0"/>
                                  </p:stCondLst>
                                  <p:childTnLst>
                                    <p:set>
                                      <p:cBhvr>
                                        <p:cTn id="168" dur="1" fill="hold">
                                          <p:stCondLst>
                                            <p:cond delay="0"/>
                                          </p:stCondLst>
                                        </p:cTn>
                                        <p:tgtEl>
                                          <p:spTgt spid="89">
                                            <p:txEl>
                                              <p:pRg st="0" end="0"/>
                                            </p:txEl>
                                          </p:spTgt>
                                        </p:tgtEl>
                                        <p:attrNameLst>
                                          <p:attrName>style.visibility</p:attrName>
                                        </p:attrNameLst>
                                      </p:cBhvr>
                                      <p:to>
                                        <p:strVal val="visible"/>
                                      </p:to>
                                    </p:set>
                                    <p:animEffect transition="in" filter="wipe(up)">
                                      <p:cBhvr>
                                        <p:cTn id="169" dur="500"/>
                                        <p:tgtEl>
                                          <p:spTgt spid="89">
                                            <p:txEl>
                                              <p:pRg st="0" end="0"/>
                                            </p:txEl>
                                          </p:spTgt>
                                        </p:tgtEl>
                                      </p:cBhvr>
                                    </p:animEffect>
                                  </p:childTnLst>
                                </p:cTn>
                              </p:par>
                            </p:childTnLst>
                          </p:cTn>
                        </p:par>
                        <p:par>
                          <p:cTn id="170" fill="hold">
                            <p:stCondLst>
                              <p:cond delay="13000"/>
                            </p:stCondLst>
                            <p:childTnLst>
                              <p:par>
                                <p:cTn id="171" presetID="16" presetClass="entr" presetSubtype="37" fill="hold" grpId="0" nodeType="afterEffect">
                                  <p:stCondLst>
                                    <p:cond delay="0"/>
                                  </p:stCondLst>
                                  <p:childTnLst>
                                    <p:set>
                                      <p:cBhvr>
                                        <p:cTn id="172" dur="1" fill="hold">
                                          <p:stCondLst>
                                            <p:cond delay="0"/>
                                          </p:stCondLst>
                                        </p:cTn>
                                        <p:tgtEl>
                                          <p:spTgt spid="90">
                                            <p:txEl>
                                              <p:pRg st="0" end="0"/>
                                            </p:txEl>
                                          </p:spTgt>
                                        </p:tgtEl>
                                        <p:attrNameLst>
                                          <p:attrName>style.visibility</p:attrName>
                                        </p:attrNameLst>
                                      </p:cBhvr>
                                      <p:to>
                                        <p:strVal val="visible"/>
                                      </p:to>
                                    </p:set>
                                    <p:animEffect transition="in" filter="barn(outVertical)">
                                      <p:cBhvr>
                                        <p:cTn id="173" dur="500"/>
                                        <p:tgtEl>
                                          <p:spTgt spid="90">
                                            <p:txEl>
                                              <p:pRg st="0" end="0"/>
                                            </p:txEl>
                                          </p:spTgt>
                                        </p:tgtEl>
                                      </p:cBhvr>
                                    </p:animEffect>
                                  </p:childTnLst>
                                </p:cTn>
                              </p:par>
                            </p:childTnLst>
                          </p:cTn>
                        </p:par>
                        <p:par>
                          <p:cTn id="174" fill="hold">
                            <p:stCondLst>
                              <p:cond delay="13500"/>
                            </p:stCondLst>
                            <p:childTnLst>
                              <p:par>
                                <p:cTn id="175" presetID="50" presetClass="entr" presetSubtype="0" decel="100000" fill="hold" grpId="0" nodeType="afterEffect">
                                  <p:stCondLst>
                                    <p:cond delay="0"/>
                                  </p:stCondLst>
                                  <p:childTnLst>
                                    <p:set>
                                      <p:cBhvr>
                                        <p:cTn id="176" dur="1" fill="hold">
                                          <p:stCondLst>
                                            <p:cond delay="0"/>
                                          </p:stCondLst>
                                        </p:cTn>
                                        <p:tgtEl>
                                          <p:spTgt spid="96"/>
                                        </p:tgtEl>
                                        <p:attrNameLst>
                                          <p:attrName>style.visibility</p:attrName>
                                        </p:attrNameLst>
                                      </p:cBhvr>
                                      <p:to>
                                        <p:strVal val="visible"/>
                                      </p:to>
                                    </p:set>
                                    <p:anim calcmode="lin" valueType="num">
                                      <p:cBhvr>
                                        <p:cTn id="177" dur="500" fill="hold"/>
                                        <p:tgtEl>
                                          <p:spTgt spid="96"/>
                                        </p:tgtEl>
                                        <p:attrNameLst>
                                          <p:attrName>ppt_w</p:attrName>
                                        </p:attrNameLst>
                                      </p:cBhvr>
                                      <p:tavLst>
                                        <p:tav tm="0">
                                          <p:val>
                                            <p:strVal val="#ppt_w+.3"/>
                                          </p:val>
                                        </p:tav>
                                        <p:tav tm="100000">
                                          <p:val>
                                            <p:strVal val="#ppt_w"/>
                                          </p:val>
                                        </p:tav>
                                      </p:tavLst>
                                    </p:anim>
                                    <p:anim calcmode="lin" valueType="num">
                                      <p:cBhvr>
                                        <p:cTn id="178" dur="500" fill="hold"/>
                                        <p:tgtEl>
                                          <p:spTgt spid="96"/>
                                        </p:tgtEl>
                                        <p:attrNameLst>
                                          <p:attrName>ppt_h</p:attrName>
                                        </p:attrNameLst>
                                      </p:cBhvr>
                                      <p:tavLst>
                                        <p:tav tm="0">
                                          <p:val>
                                            <p:strVal val="#ppt_h"/>
                                          </p:val>
                                        </p:tav>
                                        <p:tav tm="100000">
                                          <p:val>
                                            <p:strVal val="#ppt_h"/>
                                          </p:val>
                                        </p:tav>
                                      </p:tavLst>
                                    </p:anim>
                                    <p:animEffect transition="in" filter="fade">
                                      <p:cBhvr>
                                        <p:cTn id="179" dur="500"/>
                                        <p:tgtEl>
                                          <p:spTgt spid="96"/>
                                        </p:tgtEl>
                                      </p:cBhvr>
                                    </p:animEffect>
                                  </p:childTnLst>
                                </p:cTn>
                              </p:par>
                              <p:par>
                                <p:cTn id="180" presetID="53"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anim calcmode="lin" valueType="num">
                                      <p:cBhvr>
                                        <p:cTn id="182" dur="500" fill="hold"/>
                                        <p:tgtEl>
                                          <p:spTgt spid="92"/>
                                        </p:tgtEl>
                                        <p:attrNameLst>
                                          <p:attrName>ppt_w</p:attrName>
                                        </p:attrNameLst>
                                      </p:cBhvr>
                                      <p:tavLst>
                                        <p:tav tm="0">
                                          <p:val>
                                            <p:fltVal val="0"/>
                                          </p:val>
                                        </p:tav>
                                        <p:tav tm="100000">
                                          <p:val>
                                            <p:strVal val="#ppt_w"/>
                                          </p:val>
                                        </p:tav>
                                      </p:tavLst>
                                    </p:anim>
                                    <p:anim calcmode="lin" valueType="num">
                                      <p:cBhvr>
                                        <p:cTn id="183" dur="500" fill="hold"/>
                                        <p:tgtEl>
                                          <p:spTgt spid="92"/>
                                        </p:tgtEl>
                                        <p:attrNameLst>
                                          <p:attrName>ppt_h</p:attrName>
                                        </p:attrNameLst>
                                      </p:cBhvr>
                                      <p:tavLst>
                                        <p:tav tm="0">
                                          <p:val>
                                            <p:fltVal val="0"/>
                                          </p:val>
                                        </p:tav>
                                        <p:tav tm="100000">
                                          <p:val>
                                            <p:strVal val="#ppt_h"/>
                                          </p:val>
                                        </p:tav>
                                      </p:tavLst>
                                    </p:anim>
                                    <p:animEffect transition="in" filter="fade">
                                      <p:cBhvr>
                                        <p:cTn id="184" dur="500"/>
                                        <p:tgtEl>
                                          <p:spTgt spid="92"/>
                                        </p:tgtEl>
                                      </p:cBhvr>
                                    </p:animEffect>
                                  </p:childTnLst>
                                </p:cTn>
                              </p:par>
                            </p:childTnLst>
                          </p:cTn>
                        </p:par>
                        <p:par>
                          <p:cTn id="185" fill="hold">
                            <p:stCondLst>
                              <p:cond delay="14000"/>
                            </p:stCondLst>
                            <p:childTnLst>
                              <p:par>
                                <p:cTn id="186" presetID="53" presetClass="entr" presetSubtype="0" fill="hold" grpId="0" nodeType="afterEffect">
                                  <p:stCondLst>
                                    <p:cond delay="0"/>
                                  </p:stCondLst>
                                  <p:childTnLst>
                                    <p:set>
                                      <p:cBhvr>
                                        <p:cTn id="187" dur="1" fill="hold">
                                          <p:stCondLst>
                                            <p:cond delay="0"/>
                                          </p:stCondLst>
                                        </p:cTn>
                                        <p:tgtEl>
                                          <p:spTgt spid="93"/>
                                        </p:tgtEl>
                                        <p:attrNameLst>
                                          <p:attrName>style.visibility</p:attrName>
                                        </p:attrNameLst>
                                      </p:cBhvr>
                                      <p:to>
                                        <p:strVal val="visible"/>
                                      </p:to>
                                    </p:set>
                                    <p:anim calcmode="lin" valueType="num">
                                      <p:cBhvr>
                                        <p:cTn id="188" dur="500" fill="hold"/>
                                        <p:tgtEl>
                                          <p:spTgt spid="93"/>
                                        </p:tgtEl>
                                        <p:attrNameLst>
                                          <p:attrName>ppt_w</p:attrName>
                                        </p:attrNameLst>
                                      </p:cBhvr>
                                      <p:tavLst>
                                        <p:tav tm="0">
                                          <p:val>
                                            <p:fltVal val="0"/>
                                          </p:val>
                                        </p:tav>
                                        <p:tav tm="100000">
                                          <p:val>
                                            <p:strVal val="#ppt_w"/>
                                          </p:val>
                                        </p:tav>
                                      </p:tavLst>
                                    </p:anim>
                                    <p:anim calcmode="lin" valueType="num">
                                      <p:cBhvr>
                                        <p:cTn id="189" dur="500" fill="hold"/>
                                        <p:tgtEl>
                                          <p:spTgt spid="93"/>
                                        </p:tgtEl>
                                        <p:attrNameLst>
                                          <p:attrName>ppt_h</p:attrName>
                                        </p:attrNameLst>
                                      </p:cBhvr>
                                      <p:tavLst>
                                        <p:tav tm="0">
                                          <p:val>
                                            <p:fltVal val="0"/>
                                          </p:val>
                                        </p:tav>
                                        <p:tav tm="100000">
                                          <p:val>
                                            <p:strVal val="#ppt_h"/>
                                          </p:val>
                                        </p:tav>
                                      </p:tavLst>
                                    </p:anim>
                                    <p:animEffect transition="in" filter="fade">
                                      <p:cBhvr>
                                        <p:cTn id="190" dur="500"/>
                                        <p:tgtEl>
                                          <p:spTgt spid="93"/>
                                        </p:tgtEl>
                                      </p:cBhvr>
                                    </p:animEffect>
                                  </p:childTnLst>
                                </p:cTn>
                              </p:par>
                            </p:childTnLst>
                          </p:cTn>
                        </p:par>
                        <p:par>
                          <p:cTn id="191" fill="hold">
                            <p:stCondLst>
                              <p:cond delay="14500"/>
                            </p:stCondLst>
                            <p:childTnLst>
                              <p:par>
                                <p:cTn id="192" presetID="22" presetClass="entr" presetSubtype="1" fill="hold" grpId="0" nodeType="afterEffect">
                                  <p:stCondLst>
                                    <p:cond delay="0"/>
                                  </p:stCondLst>
                                  <p:childTnLst>
                                    <p:set>
                                      <p:cBhvr>
                                        <p:cTn id="193" dur="1" fill="hold">
                                          <p:stCondLst>
                                            <p:cond delay="0"/>
                                          </p:stCondLst>
                                        </p:cTn>
                                        <p:tgtEl>
                                          <p:spTgt spid="94">
                                            <p:txEl>
                                              <p:pRg st="0" end="0"/>
                                            </p:txEl>
                                          </p:spTgt>
                                        </p:tgtEl>
                                        <p:attrNameLst>
                                          <p:attrName>style.visibility</p:attrName>
                                        </p:attrNameLst>
                                      </p:cBhvr>
                                      <p:to>
                                        <p:strVal val="visible"/>
                                      </p:to>
                                    </p:set>
                                    <p:animEffect transition="in" filter="wipe(up)">
                                      <p:cBhvr>
                                        <p:cTn id="194" dur="500"/>
                                        <p:tgtEl>
                                          <p:spTgt spid="94">
                                            <p:txEl>
                                              <p:pRg st="0" end="0"/>
                                            </p:txEl>
                                          </p:spTgt>
                                        </p:tgtEl>
                                      </p:cBhvr>
                                    </p:animEffect>
                                  </p:childTnLst>
                                </p:cTn>
                              </p:par>
                            </p:childTnLst>
                          </p:cTn>
                        </p:par>
                        <p:par>
                          <p:cTn id="195" fill="hold">
                            <p:stCondLst>
                              <p:cond delay="15000"/>
                            </p:stCondLst>
                            <p:childTnLst>
                              <p:par>
                                <p:cTn id="196" presetID="16" presetClass="entr" presetSubtype="37" fill="hold" grpId="0" nodeType="afterEffect">
                                  <p:stCondLst>
                                    <p:cond delay="0"/>
                                  </p:stCondLst>
                                  <p:childTnLst>
                                    <p:set>
                                      <p:cBhvr>
                                        <p:cTn id="197" dur="1" fill="hold">
                                          <p:stCondLst>
                                            <p:cond delay="0"/>
                                          </p:stCondLst>
                                        </p:cTn>
                                        <p:tgtEl>
                                          <p:spTgt spid="95">
                                            <p:txEl>
                                              <p:pRg st="0" end="0"/>
                                            </p:txEl>
                                          </p:spTgt>
                                        </p:tgtEl>
                                        <p:attrNameLst>
                                          <p:attrName>style.visibility</p:attrName>
                                        </p:attrNameLst>
                                      </p:cBhvr>
                                      <p:to>
                                        <p:strVal val="visible"/>
                                      </p:to>
                                    </p:set>
                                    <p:animEffect transition="in" filter="barn(outVertical)">
                                      <p:cBhvr>
                                        <p:cTn id="198" dur="500"/>
                                        <p:tgtEl>
                                          <p:spTgt spid="95">
                                            <p:txEl>
                                              <p:pRg st="0" end="0"/>
                                            </p:txEl>
                                          </p:spTgt>
                                        </p:tgtEl>
                                      </p:cBhvr>
                                    </p:animEffect>
                                  </p:childTnLst>
                                </p:cTn>
                              </p:par>
                            </p:childTnLst>
                          </p:cTn>
                        </p:par>
                        <p:par>
                          <p:cTn id="199" fill="hold">
                            <p:stCondLst>
                              <p:cond delay="15500"/>
                            </p:stCondLst>
                            <p:childTnLst>
                              <p:par>
                                <p:cTn id="200" presetID="50" presetClass="entr" presetSubtype="0" decel="100000" fill="hold" grpId="0" nodeType="after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p:cTn id="202" dur="500" fill="hold"/>
                                        <p:tgtEl>
                                          <p:spTgt spid="101"/>
                                        </p:tgtEl>
                                        <p:attrNameLst>
                                          <p:attrName>ppt_w</p:attrName>
                                        </p:attrNameLst>
                                      </p:cBhvr>
                                      <p:tavLst>
                                        <p:tav tm="0">
                                          <p:val>
                                            <p:strVal val="#ppt_w+.3"/>
                                          </p:val>
                                        </p:tav>
                                        <p:tav tm="100000">
                                          <p:val>
                                            <p:strVal val="#ppt_w"/>
                                          </p:val>
                                        </p:tav>
                                      </p:tavLst>
                                    </p:anim>
                                    <p:anim calcmode="lin" valueType="num">
                                      <p:cBhvr>
                                        <p:cTn id="203" dur="500" fill="hold"/>
                                        <p:tgtEl>
                                          <p:spTgt spid="101"/>
                                        </p:tgtEl>
                                        <p:attrNameLst>
                                          <p:attrName>ppt_h</p:attrName>
                                        </p:attrNameLst>
                                      </p:cBhvr>
                                      <p:tavLst>
                                        <p:tav tm="0">
                                          <p:val>
                                            <p:strVal val="#ppt_h"/>
                                          </p:val>
                                        </p:tav>
                                        <p:tav tm="100000">
                                          <p:val>
                                            <p:strVal val="#ppt_h"/>
                                          </p:val>
                                        </p:tav>
                                      </p:tavLst>
                                    </p:anim>
                                    <p:animEffect transition="in" filter="fade">
                                      <p:cBhvr>
                                        <p:cTn id="204" dur="500"/>
                                        <p:tgtEl>
                                          <p:spTgt spid="101"/>
                                        </p:tgtEl>
                                      </p:cBhvr>
                                    </p:animEffect>
                                  </p:childTnLst>
                                </p:cTn>
                              </p:par>
                              <p:par>
                                <p:cTn id="205" presetID="53"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anim calcmode="lin" valueType="num">
                                      <p:cBhvr>
                                        <p:cTn id="207" dur="500" fill="hold"/>
                                        <p:tgtEl>
                                          <p:spTgt spid="97"/>
                                        </p:tgtEl>
                                        <p:attrNameLst>
                                          <p:attrName>ppt_w</p:attrName>
                                        </p:attrNameLst>
                                      </p:cBhvr>
                                      <p:tavLst>
                                        <p:tav tm="0">
                                          <p:val>
                                            <p:fltVal val="0"/>
                                          </p:val>
                                        </p:tav>
                                        <p:tav tm="100000">
                                          <p:val>
                                            <p:strVal val="#ppt_w"/>
                                          </p:val>
                                        </p:tav>
                                      </p:tavLst>
                                    </p:anim>
                                    <p:anim calcmode="lin" valueType="num">
                                      <p:cBhvr>
                                        <p:cTn id="208" dur="500" fill="hold"/>
                                        <p:tgtEl>
                                          <p:spTgt spid="97"/>
                                        </p:tgtEl>
                                        <p:attrNameLst>
                                          <p:attrName>ppt_h</p:attrName>
                                        </p:attrNameLst>
                                      </p:cBhvr>
                                      <p:tavLst>
                                        <p:tav tm="0">
                                          <p:val>
                                            <p:fltVal val="0"/>
                                          </p:val>
                                        </p:tav>
                                        <p:tav tm="100000">
                                          <p:val>
                                            <p:strVal val="#ppt_h"/>
                                          </p:val>
                                        </p:tav>
                                      </p:tavLst>
                                    </p:anim>
                                    <p:animEffect transition="in" filter="fade">
                                      <p:cBhvr>
                                        <p:cTn id="209" dur="500"/>
                                        <p:tgtEl>
                                          <p:spTgt spid="97"/>
                                        </p:tgtEl>
                                      </p:cBhvr>
                                    </p:animEffect>
                                  </p:childTnLst>
                                </p:cTn>
                              </p:par>
                            </p:childTnLst>
                          </p:cTn>
                        </p:par>
                        <p:par>
                          <p:cTn id="210" fill="hold">
                            <p:stCondLst>
                              <p:cond delay="16000"/>
                            </p:stCondLst>
                            <p:childTnLst>
                              <p:par>
                                <p:cTn id="211" presetID="53" presetClass="entr" presetSubtype="0" fill="hold" grpId="0" nodeType="afterEffect">
                                  <p:stCondLst>
                                    <p:cond delay="0"/>
                                  </p:stCondLst>
                                  <p:childTnLst>
                                    <p:set>
                                      <p:cBhvr>
                                        <p:cTn id="212" dur="1" fill="hold">
                                          <p:stCondLst>
                                            <p:cond delay="0"/>
                                          </p:stCondLst>
                                        </p:cTn>
                                        <p:tgtEl>
                                          <p:spTgt spid="98"/>
                                        </p:tgtEl>
                                        <p:attrNameLst>
                                          <p:attrName>style.visibility</p:attrName>
                                        </p:attrNameLst>
                                      </p:cBhvr>
                                      <p:to>
                                        <p:strVal val="visible"/>
                                      </p:to>
                                    </p:set>
                                    <p:anim calcmode="lin" valueType="num">
                                      <p:cBhvr>
                                        <p:cTn id="213" dur="500" fill="hold"/>
                                        <p:tgtEl>
                                          <p:spTgt spid="98"/>
                                        </p:tgtEl>
                                        <p:attrNameLst>
                                          <p:attrName>ppt_w</p:attrName>
                                        </p:attrNameLst>
                                      </p:cBhvr>
                                      <p:tavLst>
                                        <p:tav tm="0">
                                          <p:val>
                                            <p:fltVal val="0"/>
                                          </p:val>
                                        </p:tav>
                                        <p:tav tm="100000">
                                          <p:val>
                                            <p:strVal val="#ppt_w"/>
                                          </p:val>
                                        </p:tav>
                                      </p:tavLst>
                                    </p:anim>
                                    <p:anim calcmode="lin" valueType="num">
                                      <p:cBhvr>
                                        <p:cTn id="214" dur="500" fill="hold"/>
                                        <p:tgtEl>
                                          <p:spTgt spid="98"/>
                                        </p:tgtEl>
                                        <p:attrNameLst>
                                          <p:attrName>ppt_h</p:attrName>
                                        </p:attrNameLst>
                                      </p:cBhvr>
                                      <p:tavLst>
                                        <p:tav tm="0">
                                          <p:val>
                                            <p:fltVal val="0"/>
                                          </p:val>
                                        </p:tav>
                                        <p:tav tm="100000">
                                          <p:val>
                                            <p:strVal val="#ppt_h"/>
                                          </p:val>
                                        </p:tav>
                                      </p:tavLst>
                                    </p:anim>
                                    <p:animEffect transition="in" filter="fade">
                                      <p:cBhvr>
                                        <p:cTn id="215" dur="500"/>
                                        <p:tgtEl>
                                          <p:spTgt spid="98"/>
                                        </p:tgtEl>
                                      </p:cBhvr>
                                    </p:animEffect>
                                  </p:childTnLst>
                                </p:cTn>
                              </p:par>
                            </p:childTnLst>
                          </p:cTn>
                        </p:par>
                        <p:par>
                          <p:cTn id="216" fill="hold">
                            <p:stCondLst>
                              <p:cond delay="16500"/>
                            </p:stCondLst>
                            <p:childTnLst>
                              <p:par>
                                <p:cTn id="217" presetID="22" presetClass="entr" presetSubtype="1" fill="hold" grpId="0" nodeType="afterEffect">
                                  <p:stCondLst>
                                    <p:cond delay="0"/>
                                  </p:stCondLst>
                                  <p:childTnLst>
                                    <p:set>
                                      <p:cBhvr>
                                        <p:cTn id="218" dur="1" fill="hold">
                                          <p:stCondLst>
                                            <p:cond delay="0"/>
                                          </p:stCondLst>
                                        </p:cTn>
                                        <p:tgtEl>
                                          <p:spTgt spid="99">
                                            <p:txEl>
                                              <p:pRg st="0" end="0"/>
                                            </p:txEl>
                                          </p:spTgt>
                                        </p:tgtEl>
                                        <p:attrNameLst>
                                          <p:attrName>style.visibility</p:attrName>
                                        </p:attrNameLst>
                                      </p:cBhvr>
                                      <p:to>
                                        <p:strVal val="visible"/>
                                      </p:to>
                                    </p:set>
                                    <p:animEffect transition="in" filter="wipe(up)">
                                      <p:cBhvr>
                                        <p:cTn id="219" dur="500"/>
                                        <p:tgtEl>
                                          <p:spTgt spid="99">
                                            <p:txEl>
                                              <p:pRg st="0" end="0"/>
                                            </p:txEl>
                                          </p:spTgt>
                                        </p:tgtEl>
                                      </p:cBhvr>
                                    </p:animEffect>
                                  </p:childTnLst>
                                </p:cTn>
                              </p:par>
                            </p:childTnLst>
                          </p:cTn>
                        </p:par>
                        <p:par>
                          <p:cTn id="220" fill="hold">
                            <p:stCondLst>
                              <p:cond delay="17000"/>
                            </p:stCondLst>
                            <p:childTnLst>
                              <p:par>
                                <p:cTn id="221" presetID="16" presetClass="entr" presetSubtype="37" fill="hold" grpId="0" nodeType="afterEffect">
                                  <p:stCondLst>
                                    <p:cond delay="0"/>
                                  </p:stCondLst>
                                  <p:childTnLst>
                                    <p:set>
                                      <p:cBhvr>
                                        <p:cTn id="222" dur="1" fill="hold">
                                          <p:stCondLst>
                                            <p:cond delay="0"/>
                                          </p:stCondLst>
                                        </p:cTn>
                                        <p:tgtEl>
                                          <p:spTgt spid="100">
                                            <p:txEl>
                                              <p:pRg st="0" end="0"/>
                                            </p:txEl>
                                          </p:spTgt>
                                        </p:tgtEl>
                                        <p:attrNameLst>
                                          <p:attrName>style.visibility</p:attrName>
                                        </p:attrNameLst>
                                      </p:cBhvr>
                                      <p:to>
                                        <p:strVal val="visible"/>
                                      </p:to>
                                    </p:set>
                                    <p:animEffect transition="in" filter="barn(outVertical)">
                                      <p:cBhvr>
                                        <p:cTn id="22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3" grpId="0" build="p">
        <p:tmplLst>
          <p:tmpl lvl="1">
            <p:tnLst>
              <p:par>
                <p:cTn presetID="22" presetClass="entr" presetSubtype="1"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5" grpId="0" build="p">
        <p:tmplLst>
          <p:tmpl lvl="1">
            <p:tnLst>
              <p:par>
                <p:cTn presetID="16" presetClass="entr" presetSubtype="37"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barn(outVertical)">
                      <p:cBhvr>
                        <p:cTn dur="500"/>
                        <p:tgtEl>
                          <p:spTgt spid="25"/>
                        </p:tgtEl>
                      </p:cBhvr>
                    </p:animEffect>
                  </p:childTnLst>
                </p:cTn>
              </p:par>
            </p:tnLst>
          </p:tmpl>
        </p:tmplLst>
      </p:bldP>
      <p:bldP spid="64" grpId="0" animBg="1"/>
      <p:bldP spid="65" grpId="0" animBg="1"/>
      <p:bldP spid="66" grpId="0" animBg="1"/>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8" grpId="0" build="p">
        <p:tmplLst>
          <p:tmpl lvl="1">
            <p:tnLst>
              <p:par>
                <p:cTn presetID="16" presetClass="entr" presetSubtype="37"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barn(outVertical)">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1"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up)">
                      <p:cBhvr>
                        <p:cTn dur="500"/>
                        <p:tgtEl>
                          <p:spTgt spid="72"/>
                        </p:tgtEl>
                      </p:cBhvr>
                    </p:animEffect>
                  </p:childTnLst>
                </p:cTn>
              </p:par>
            </p:tnLst>
          </p:tmpl>
        </p:tmplLst>
      </p:bldP>
      <p:bldP spid="73" grpId="0" build="p">
        <p:tmplLst>
          <p:tmpl lvl="1">
            <p:tnLst>
              <p:par>
                <p:cTn presetID="16" presetClass="entr" presetSubtype="37"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barn(outVertical)">
                      <p:cBhvr>
                        <p:cTn dur="500"/>
                        <p:tgtEl>
                          <p:spTgt spid="73"/>
                        </p:tgtEl>
                      </p:cBhvr>
                    </p:animEffect>
                  </p:childTnLst>
                </p:cTn>
              </p:par>
            </p:tnLst>
          </p:tmpl>
        </p:tmplLst>
      </p:bldP>
      <p:bldP spid="74" grpId="0" animBg="1"/>
      <p:bldP spid="75" grpId="0" animBg="1"/>
      <p:bldP spid="76" grpId="0" animBg="1"/>
      <p:bldP spid="77" grpId="0" build="p">
        <p:tmplLst>
          <p:tmpl lvl="1">
            <p:tnLst>
              <p:par>
                <p:cTn presetID="22" presetClass="entr" presetSubtype="1"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up)">
                      <p:cBhvr>
                        <p:cTn dur="500"/>
                        <p:tgtEl>
                          <p:spTgt spid="77"/>
                        </p:tgtEl>
                      </p:cBhvr>
                    </p:animEffect>
                  </p:childTnLst>
                </p:cTn>
              </p:par>
            </p:tnLst>
          </p:tmpl>
        </p:tmplLst>
      </p:bldP>
      <p:bldP spid="78" grpId="0" build="p">
        <p:tmplLst>
          <p:tmpl lvl="1">
            <p:tnLst>
              <p:par>
                <p:cTn presetID="16" presetClass="entr" presetSubtype="37"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barn(outVertical)">
                      <p:cBhvr>
                        <p:cTn dur="500"/>
                        <p:tgtEl>
                          <p:spTgt spid="78"/>
                        </p:tgtEl>
                      </p:cBhvr>
                    </p:animEffect>
                  </p:childTnLst>
                </p:cTn>
              </p:par>
            </p:tnLst>
          </p:tmpl>
        </p:tmplLst>
      </p:bldP>
      <p:bldP spid="79" grpId="0" animBg="1"/>
      <p:bldP spid="82" grpId="0" animBg="1"/>
      <p:bldP spid="83" grpId="0" animBg="1"/>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P spid="85" grpId="0" build="p">
        <p:tmplLst>
          <p:tmpl lvl="1">
            <p:tnLst>
              <p:par>
                <p:cTn presetID="16" presetClass="entr" presetSubtype="37"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barn(outVertical)">
                      <p:cBhvr>
                        <p:cTn dur="500"/>
                        <p:tgtEl>
                          <p:spTgt spid="85"/>
                        </p:tgtEl>
                      </p:cBhvr>
                    </p:animEffect>
                  </p:childTnLst>
                </p:cTn>
              </p:par>
            </p:tnLst>
          </p:tmpl>
        </p:tmplLst>
      </p:bldP>
      <p:bldP spid="86" grpId="0" animBg="1"/>
      <p:bldP spid="87" grpId="0" animBg="1"/>
      <p:bldP spid="88" grpId="0" animBg="1"/>
      <p:bldP spid="89" grpId="0" build="p">
        <p:tmplLst>
          <p:tmpl lvl="1">
            <p:tnLst>
              <p:par>
                <p:cTn presetID="22" presetClass="entr" presetSubtype="1"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up)">
                      <p:cBhvr>
                        <p:cTn dur="500"/>
                        <p:tgtEl>
                          <p:spTgt spid="89"/>
                        </p:tgtEl>
                      </p:cBhvr>
                    </p:animEffect>
                  </p:childTnLst>
                </p:cTn>
              </p:par>
            </p:tnLst>
          </p:tmpl>
        </p:tmplLst>
      </p:bldP>
      <p:bldP spid="90" grpId="0" build="p">
        <p:tmplLst>
          <p:tmpl lvl="1">
            <p:tnLst>
              <p:par>
                <p:cTn presetID="16" presetClass="entr" presetSubtype="37"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barn(outVertical)">
                      <p:cBhvr>
                        <p:cTn dur="500"/>
                        <p:tgtEl>
                          <p:spTgt spid="90"/>
                        </p:tgtEl>
                      </p:cBhvr>
                    </p:animEffect>
                  </p:childTnLst>
                </p:cTn>
              </p:par>
            </p:tnLst>
          </p:tmpl>
        </p:tmplLst>
      </p:bldP>
      <p:bldP spid="91" grpId="0" animBg="1"/>
      <p:bldP spid="92" grpId="0" animBg="1"/>
      <p:bldP spid="93" grpId="0" animBg="1"/>
      <p:bldP spid="94" grpId="0" build="p">
        <p:tmplLst>
          <p:tmpl lvl="1">
            <p:tnLst>
              <p:par>
                <p:cTn presetID="22" presetClass="entr" presetSubtype="1"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up)">
                      <p:cBhvr>
                        <p:cTn dur="500"/>
                        <p:tgtEl>
                          <p:spTgt spid="94"/>
                        </p:tgtEl>
                      </p:cBhvr>
                    </p:animEffect>
                  </p:childTnLst>
                </p:cTn>
              </p:par>
            </p:tnLst>
          </p:tmpl>
        </p:tmplLst>
      </p:bldP>
      <p:bldP spid="95" grpId="0" build="p">
        <p:tmplLst>
          <p:tmpl lvl="1">
            <p:tnLst>
              <p:par>
                <p:cTn presetID="16" presetClass="entr" presetSubtype="37"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barn(outVertical)">
                      <p:cBhvr>
                        <p:cTn dur="500"/>
                        <p:tgtEl>
                          <p:spTgt spid="95"/>
                        </p:tgtEl>
                      </p:cBhvr>
                    </p:animEffect>
                  </p:childTnLst>
                </p:cTn>
              </p:par>
            </p:tnLst>
          </p:tmpl>
        </p:tmplLst>
      </p:bldP>
      <p:bldP spid="96" grpId="0" animBg="1"/>
      <p:bldP spid="97" grpId="0" animBg="1"/>
      <p:bldP spid="98" grpId="0" animBg="1"/>
      <p:bldP spid="99" grpId="0" build="p">
        <p:tmplLst>
          <p:tmpl lvl="1">
            <p:tnLst>
              <p:par>
                <p:cTn presetID="22" presetClass="entr" presetSubtype="1"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up)">
                      <p:cBhvr>
                        <p:cTn dur="500"/>
                        <p:tgtEl>
                          <p:spTgt spid="99"/>
                        </p:tgtEl>
                      </p:cBhvr>
                    </p:animEffect>
                  </p:childTnLst>
                </p:cTn>
              </p:par>
            </p:tnLst>
          </p:tmpl>
        </p:tmplLst>
      </p:bldP>
      <p:bldP spid="100" grpId="0" build="p">
        <p:tmplLst>
          <p:tmpl lvl="1">
            <p:tnLst>
              <p:par>
                <p:cTn presetID="16" presetClass="entr" presetSubtype="37"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barn(outVertical)">
                      <p:cBhvr>
                        <p:cTn dur="500"/>
                        <p:tgtEl>
                          <p:spTgt spid="100"/>
                        </p:tgtEl>
                      </p:cBhvr>
                    </p:animEffect>
                  </p:childTnLst>
                </p:cTn>
              </p:par>
            </p:tnLst>
          </p:tmpl>
        </p:tmplLst>
      </p:bldP>
      <p:bldP spid="101"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Pic05">
    <p:spTree>
      <p:nvGrpSpPr>
        <p:cNvPr id="1" name=""/>
        <p:cNvGrpSpPr/>
        <p:nvPr/>
      </p:nvGrpSpPr>
      <p:grpSpPr>
        <a:xfrm>
          <a:off x="0" y="0"/>
          <a:ext cx="0" cy="0"/>
          <a:chOff x="0" y="0"/>
          <a:chExt cx="0" cy="0"/>
        </a:xfrm>
      </p:grpSpPr>
      <p:sp>
        <p:nvSpPr>
          <p:cNvPr id="22" name="Oval 21"/>
          <p:cNvSpPr/>
          <p:nvPr userDrawn="1"/>
        </p:nvSpPr>
        <p:spPr>
          <a:xfrm>
            <a:off x="879281" y="1494257"/>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938689" y="1553664"/>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cxnSp>
        <p:nvCxnSpPr>
          <p:cNvPr id="55" name="Straight Connector 54"/>
          <p:cNvCxnSpPr/>
          <p:nvPr userDrawn="1"/>
        </p:nvCxnSpPr>
        <p:spPr>
          <a:xfrm rot="10800000">
            <a:off x="4393458" y="110305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26845"/>
            <a:ext cx="352426" cy="352426"/>
            <a:chOff x="4305300" y="1123950"/>
            <a:chExt cx="533400" cy="533400"/>
          </a:xfrm>
        </p:grpSpPr>
        <p:sp>
          <p:nvSpPr>
            <p:cNvPr id="5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Oval 57"/>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4" name="Round Same Side Corner Rectangle 63"/>
          <p:cNvSpPr/>
          <p:nvPr userDrawn="1"/>
        </p:nvSpPr>
        <p:spPr>
          <a:xfrm rot="16200000">
            <a:off x="669542" y="1302002"/>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10" name="Straight Connector 109"/>
          <p:cNvCxnSpPr>
            <a:stCxn id="58" idx="2"/>
          </p:cNvCxnSpPr>
          <p:nvPr userDrawn="1"/>
        </p:nvCxnSpPr>
        <p:spPr>
          <a:xfrm rot="10800000">
            <a:off x="1758875" y="110266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58" idx="6"/>
          </p:cNvCxnSpPr>
          <p:nvPr userDrawn="1"/>
        </p:nvCxnSpPr>
        <p:spPr>
          <a:xfrm rot="10800000">
            <a:off x="4748213" y="1103060"/>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ound Same Side Corner Rectangle 53"/>
          <p:cNvSpPr/>
          <p:nvPr/>
        </p:nvSpPr>
        <p:spPr>
          <a:xfrm rot="5400000">
            <a:off x="2535618" y="1113961"/>
            <a:ext cx="1715858" cy="2056970"/>
          </a:xfrm>
          <a:prstGeom prst="round2SameRect">
            <a:avLst>
              <a:gd name="adj1" fmla="val 4232"/>
              <a:gd name="adj2" fmla="val 0"/>
            </a:avLst>
          </a:prstGeom>
          <a:solidFill>
            <a:schemeClr val="accent1">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60" name="Group 124"/>
          <p:cNvGrpSpPr/>
          <p:nvPr/>
        </p:nvGrpSpPr>
        <p:grpSpPr>
          <a:xfrm>
            <a:off x="2873212" y="2628901"/>
            <a:ext cx="1040670" cy="254659"/>
            <a:chOff x="2930744" y="2655230"/>
            <a:chExt cx="1040670" cy="254659"/>
          </a:xfrm>
        </p:grpSpPr>
        <p:grpSp>
          <p:nvGrpSpPr>
            <p:cNvPr id="61" name="Group 115"/>
            <p:cNvGrpSpPr/>
            <p:nvPr/>
          </p:nvGrpSpPr>
          <p:grpSpPr>
            <a:xfrm>
              <a:off x="2930744" y="2655237"/>
              <a:ext cx="254652" cy="254652"/>
              <a:chOff x="2889779" y="2614272"/>
              <a:chExt cx="336581" cy="336581"/>
            </a:xfrm>
          </p:grpSpPr>
          <p:sp>
            <p:nvSpPr>
              <p:cNvPr id="104"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5" name="Oval 104"/>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62" name="Group 122"/>
            <p:cNvGrpSpPr/>
            <p:nvPr/>
          </p:nvGrpSpPr>
          <p:grpSpPr>
            <a:xfrm>
              <a:off x="3323757" y="2655230"/>
              <a:ext cx="254653" cy="254651"/>
              <a:chOff x="3226360" y="2614272"/>
              <a:chExt cx="336581" cy="336581"/>
            </a:xfrm>
          </p:grpSpPr>
          <p:sp>
            <p:nvSpPr>
              <p:cNvPr id="102"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3" name="Oval 102"/>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63" name="Group 123"/>
            <p:cNvGrpSpPr/>
            <p:nvPr/>
          </p:nvGrpSpPr>
          <p:grpSpPr>
            <a:xfrm>
              <a:off x="3716761" y="2655237"/>
              <a:ext cx="254653" cy="254652"/>
              <a:chOff x="3675785" y="2614272"/>
              <a:chExt cx="336581" cy="336581"/>
            </a:xfrm>
          </p:grpSpPr>
          <p:sp>
            <p:nvSpPr>
              <p:cNvPr id="80"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1" name="Oval 80"/>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106" name="Text Placeholder 3"/>
          <p:cNvSpPr>
            <a:spLocks noGrp="1"/>
          </p:cNvSpPr>
          <p:nvPr>
            <p:ph type="body" sz="half" idx="32" hasCustomPrompt="1"/>
          </p:nvPr>
        </p:nvSpPr>
        <p:spPr>
          <a:xfrm>
            <a:off x="2458931" y="1407170"/>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7" name="Text Placeholder 3"/>
          <p:cNvSpPr>
            <a:spLocks noGrp="1"/>
          </p:cNvSpPr>
          <p:nvPr>
            <p:ph type="body" sz="half" idx="33" hasCustomPrompt="1"/>
          </p:nvPr>
        </p:nvSpPr>
        <p:spPr>
          <a:xfrm>
            <a:off x="2458932" y="1993144"/>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8" name="Text Placeholder 3"/>
          <p:cNvSpPr>
            <a:spLocks noGrp="1"/>
          </p:cNvSpPr>
          <p:nvPr>
            <p:ph type="body" sz="half" idx="34" hasCustomPrompt="1"/>
          </p:nvPr>
        </p:nvSpPr>
        <p:spPr>
          <a:xfrm>
            <a:off x="2458931" y="1700157"/>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9" name="Oval 108"/>
          <p:cNvSpPr/>
          <p:nvPr userDrawn="1"/>
        </p:nvSpPr>
        <p:spPr>
          <a:xfrm>
            <a:off x="4915449" y="1494257"/>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Picture Placeholder 7"/>
          <p:cNvSpPr>
            <a:spLocks noGrp="1"/>
          </p:cNvSpPr>
          <p:nvPr>
            <p:ph type="pic" sz="quarter" idx="35" hasCustomPrompt="1"/>
          </p:nvPr>
        </p:nvSpPr>
        <p:spPr>
          <a:xfrm>
            <a:off x="4974857" y="1553664"/>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13" name="Round Same Side Corner Rectangle 112"/>
          <p:cNvSpPr/>
          <p:nvPr userDrawn="1"/>
        </p:nvSpPr>
        <p:spPr>
          <a:xfrm rot="16200000">
            <a:off x="4705709" y="1302002"/>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4" name="Round Same Side Corner Rectangle 113"/>
          <p:cNvSpPr/>
          <p:nvPr userDrawn="1"/>
        </p:nvSpPr>
        <p:spPr>
          <a:xfrm rot="5400000">
            <a:off x="6571786" y="1113961"/>
            <a:ext cx="1715858" cy="2056970"/>
          </a:xfrm>
          <a:prstGeom prst="round2SameRect">
            <a:avLst>
              <a:gd name="adj1" fmla="val 4232"/>
              <a:gd name="adj2" fmla="val 0"/>
            </a:avLst>
          </a:prstGeom>
          <a:solidFill>
            <a:schemeClr val="accent2">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15" name="Group 124"/>
          <p:cNvGrpSpPr/>
          <p:nvPr userDrawn="1"/>
        </p:nvGrpSpPr>
        <p:grpSpPr>
          <a:xfrm>
            <a:off x="6909380" y="2628901"/>
            <a:ext cx="1040670" cy="254659"/>
            <a:chOff x="2930744" y="2655230"/>
            <a:chExt cx="1040670" cy="254659"/>
          </a:xfrm>
        </p:grpSpPr>
        <p:grpSp>
          <p:nvGrpSpPr>
            <p:cNvPr id="116" name="Group 115"/>
            <p:cNvGrpSpPr/>
            <p:nvPr/>
          </p:nvGrpSpPr>
          <p:grpSpPr>
            <a:xfrm>
              <a:off x="2930744" y="2655237"/>
              <a:ext cx="254652" cy="254652"/>
              <a:chOff x="2889779" y="2614272"/>
              <a:chExt cx="336581" cy="336581"/>
            </a:xfrm>
          </p:grpSpPr>
          <p:sp>
            <p:nvSpPr>
              <p:cNvPr id="123"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4" name="Oval 123"/>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17" name="Group 122"/>
            <p:cNvGrpSpPr/>
            <p:nvPr/>
          </p:nvGrpSpPr>
          <p:grpSpPr>
            <a:xfrm>
              <a:off x="3323757" y="2655230"/>
              <a:ext cx="254653" cy="254651"/>
              <a:chOff x="3226360" y="2614272"/>
              <a:chExt cx="336581" cy="336581"/>
            </a:xfrm>
          </p:grpSpPr>
          <p:sp>
            <p:nvSpPr>
              <p:cNvPr id="121"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2" name="Oval 121"/>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18" name="Group 123"/>
            <p:cNvGrpSpPr/>
            <p:nvPr/>
          </p:nvGrpSpPr>
          <p:grpSpPr>
            <a:xfrm>
              <a:off x="3716761" y="2655237"/>
              <a:ext cx="254653" cy="254652"/>
              <a:chOff x="3675785" y="2614272"/>
              <a:chExt cx="336581" cy="336581"/>
            </a:xfrm>
          </p:grpSpPr>
          <p:sp>
            <p:nvSpPr>
              <p:cNvPr id="119"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0" name="Oval 119"/>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125" name="Text Placeholder 3"/>
          <p:cNvSpPr>
            <a:spLocks noGrp="1"/>
          </p:cNvSpPr>
          <p:nvPr>
            <p:ph type="body" sz="half" idx="36" hasCustomPrompt="1"/>
          </p:nvPr>
        </p:nvSpPr>
        <p:spPr>
          <a:xfrm>
            <a:off x="6495099" y="1407170"/>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26" name="Text Placeholder 3"/>
          <p:cNvSpPr>
            <a:spLocks noGrp="1"/>
          </p:cNvSpPr>
          <p:nvPr>
            <p:ph type="body" sz="half" idx="37" hasCustomPrompt="1"/>
          </p:nvPr>
        </p:nvSpPr>
        <p:spPr>
          <a:xfrm>
            <a:off x="6495100" y="1993144"/>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27" name="Text Placeholder 3"/>
          <p:cNvSpPr>
            <a:spLocks noGrp="1"/>
          </p:cNvSpPr>
          <p:nvPr>
            <p:ph type="body" sz="half" idx="38" hasCustomPrompt="1"/>
          </p:nvPr>
        </p:nvSpPr>
        <p:spPr>
          <a:xfrm>
            <a:off x="6495099" y="1700157"/>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38" name="Oval 137"/>
          <p:cNvSpPr/>
          <p:nvPr userDrawn="1"/>
        </p:nvSpPr>
        <p:spPr>
          <a:xfrm>
            <a:off x="879281" y="3293393"/>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9" name="Picture Placeholder 7"/>
          <p:cNvSpPr>
            <a:spLocks noGrp="1"/>
          </p:cNvSpPr>
          <p:nvPr>
            <p:ph type="pic" sz="quarter" idx="39" hasCustomPrompt="1"/>
          </p:nvPr>
        </p:nvSpPr>
        <p:spPr>
          <a:xfrm>
            <a:off x="938689" y="3352800"/>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40" name="Round Same Side Corner Rectangle 139"/>
          <p:cNvSpPr/>
          <p:nvPr userDrawn="1"/>
        </p:nvSpPr>
        <p:spPr>
          <a:xfrm rot="16200000">
            <a:off x="669542" y="3101138"/>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1" name="Round Same Side Corner Rectangle 140"/>
          <p:cNvSpPr/>
          <p:nvPr userDrawn="1"/>
        </p:nvSpPr>
        <p:spPr>
          <a:xfrm rot="5400000">
            <a:off x="2535618" y="2913097"/>
            <a:ext cx="1715858" cy="2056970"/>
          </a:xfrm>
          <a:prstGeom prst="round2SameRect">
            <a:avLst>
              <a:gd name="adj1" fmla="val 4232"/>
              <a:gd name="adj2" fmla="val 0"/>
            </a:avLst>
          </a:prstGeom>
          <a:solidFill>
            <a:schemeClr val="accent3">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42" name="Group 124"/>
          <p:cNvGrpSpPr/>
          <p:nvPr userDrawn="1"/>
        </p:nvGrpSpPr>
        <p:grpSpPr>
          <a:xfrm>
            <a:off x="2873212" y="4428037"/>
            <a:ext cx="1040670" cy="254659"/>
            <a:chOff x="2930744" y="2655230"/>
            <a:chExt cx="1040670" cy="254659"/>
          </a:xfrm>
        </p:grpSpPr>
        <p:grpSp>
          <p:nvGrpSpPr>
            <p:cNvPr id="143" name="Group 115"/>
            <p:cNvGrpSpPr/>
            <p:nvPr/>
          </p:nvGrpSpPr>
          <p:grpSpPr>
            <a:xfrm>
              <a:off x="2930744" y="2655237"/>
              <a:ext cx="254652" cy="254652"/>
              <a:chOff x="2889779" y="2614272"/>
              <a:chExt cx="336581" cy="336581"/>
            </a:xfrm>
          </p:grpSpPr>
          <p:sp>
            <p:nvSpPr>
              <p:cNvPr id="150"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1" name="Oval 150"/>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44" name="Group 122"/>
            <p:cNvGrpSpPr/>
            <p:nvPr/>
          </p:nvGrpSpPr>
          <p:grpSpPr>
            <a:xfrm>
              <a:off x="3323757" y="2655230"/>
              <a:ext cx="254653" cy="254651"/>
              <a:chOff x="3226360" y="2614272"/>
              <a:chExt cx="336581" cy="336581"/>
            </a:xfrm>
          </p:grpSpPr>
          <p:sp>
            <p:nvSpPr>
              <p:cNvPr id="148"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9" name="Oval 148"/>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45" name="Group 123"/>
            <p:cNvGrpSpPr/>
            <p:nvPr/>
          </p:nvGrpSpPr>
          <p:grpSpPr>
            <a:xfrm>
              <a:off x="3716761" y="2655237"/>
              <a:ext cx="254653" cy="254652"/>
              <a:chOff x="3675785" y="2614272"/>
              <a:chExt cx="336581" cy="336581"/>
            </a:xfrm>
          </p:grpSpPr>
          <p:sp>
            <p:nvSpPr>
              <p:cNvPr id="146"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7" name="Oval 146"/>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152" name="Text Placeholder 3"/>
          <p:cNvSpPr>
            <a:spLocks noGrp="1"/>
          </p:cNvSpPr>
          <p:nvPr>
            <p:ph type="body" sz="half" idx="40" hasCustomPrompt="1"/>
          </p:nvPr>
        </p:nvSpPr>
        <p:spPr>
          <a:xfrm>
            <a:off x="2458931" y="3206306"/>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3" name="Text Placeholder 3"/>
          <p:cNvSpPr>
            <a:spLocks noGrp="1"/>
          </p:cNvSpPr>
          <p:nvPr>
            <p:ph type="body" sz="half" idx="41" hasCustomPrompt="1"/>
          </p:nvPr>
        </p:nvSpPr>
        <p:spPr>
          <a:xfrm>
            <a:off x="2458932" y="3792280"/>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54" name="Text Placeholder 3"/>
          <p:cNvSpPr>
            <a:spLocks noGrp="1"/>
          </p:cNvSpPr>
          <p:nvPr>
            <p:ph type="body" sz="half" idx="42" hasCustomPrompt="1"/>
          </p:nvPr>
        </p:nvSpPr>
        <p:spPr>
          <a:xfrm>
            <a:off x="2458931" y="3499293"/>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5" name="Oval 154"/>
          <p:cNvSpPr/>
          <p:nvPr userDrawn="1"/>
        </p:nvSpPr>
        <p:spPr>
          <a:xfrm>
            <a:off x="4915449" y="3293393"/>
            <a:ext cx="1296378" cy="1296378"/>
          </a:xfrm>
          <a:prstGeom prst="ellipse">
            <a:avLst/>
          </a:prstGeom>
          <a:noFill/>
          <a:ln w="127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6" name="Picture Placeholder 7"/>
          <p:cNvSpPr>
            <a:spLocks noGrp="1"/>
          </p:cNvSpPr>
          <p:nvPr>
            <p:ph type="pic" sz="quarter" idx="43" hasCustomPrompt="1"/>
          </p:nvPr>
        </p:nvSpPr>
        <p:spPr>
          <a:xfrm>
            <a:off x="4974857" y="3352800"/>
            <a:ext cx="1177564" cy="1177564"/>
          </a:xfrm>
          <a:prstGeom prst="ellipse">
            <a:avLst/>
          </a:prstGeom>
          <a:solidFill>
            <a:schemeClr val="bg1">
              <a:lumMod val="85000"/>
            </a:schemeClr>
          </a:solidFill>
          <a:ln w="19050">
            <a:solidFill>
              <a:schemeClr val="bg1">
                <a:lumMod val="95000"/>
              </a:schemeClr>
            </a:solidFill>
          </a:ln>
        </p:spPr>
        <p:txBody>
          <a:bodyPr tIns="0" bIns="91440" anchor="b"/>
          <a:lstStyle>
            <a:lvl1pPr algn="ctr">
              <a:buNone/>
              <a:defRPr sz="600" baseline="0">
                <a:solidFill>
                  <a:schemeClr val="tx1">
                    <a:lumMod val="50000"/>
                    <a:lumOff val="50000"/>
                  </a:schemeClr>
                </a:solidFill>
              </a:defRPr>
            </a:lvl1pPr>
          </a:lstStyle>
          <a:p>
            <a:r>
              <a:rPr lang="en-US" dirty="0"/>
              <a:t>Image Holder</a:t>
            </a:r>
          </a:p>
        </p:txBody>
      </p:sp>
      <p:sp>
        <p:nvSpPr>
          <p:cNvPr id="157" name="Round Same Side Corner Rectangle 156"/>
          <p:cNvSpPr/>
          <p:nvPr userDrawn="1"/>
        </p:nvSpPr>
        <p:spPr>
          <a:xfrm rot="16200000">
            <a:off x="4705709" y="3101138"/>
            <a:ext cx="1715859" cy="1680888"/>
          </a:xfrm>
          <a:prstGeom prst="round2SameRect">
            <a:avLst>
              <a:gd name="adj1" fmla="val 3387"/>
              <a:gd name="adj2" fmla="val 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8" name="Round Same Side Corner Rectangle 157"/>
          <p:cNvSpPr/>
          <p:nvPr userDrawn="1"/>
        </p:nvSpPr>
        <p:spPr>
          <a:xfrm rot="5400000">
            <a:off x="6571786" y="2913097"/>
            <a:ext cx="1715858" cy="2056970"/>
          </a:xfrm>
          <a:prstGeom prst="round2SameRect">
            <a:avLst>
              <a:gd name="adj1" fmla="val 4232"/>
              <a:gd name="adj2" fmla="val 0"/>
            </a:avLst>
          </a:prstGeom>
          <a:solidFill>
            <a:schemeClr val="accent4">
              <a:alpha val="9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9" name="Group 124"/>
          <p:cNvGrpSpPr/>
          <p:nvPr userDrawn="1"/>
        </p:nvGrpSpPr>
        <p:grpSpPr>
          <a:xfrm>
            <a:off x="6909380" y="4428037"/>
            <a:ext cx="1040670" cy="254659"/>
            <a:chOff x="2930744" y="2655230"/>
            <a:chExt cx="1040670" cy="254659"/>
          </a:xfrm>
        </p:grpSpPr>
        <p:grpSp>
          <p:nvGrpSpPr>
            <p:cNvPr id="160" name="Group 159"/>
            <p:cNvGrpSpPr/>
            <p:nvPr/>
          </p:nvGrpSpPr>
          <p:grpSpPr>
            <a:xfrm>
              <a:off x="2930744" y="2655237"/>
              <a:ext cx="254652" cy="254652"/>
              <a:chOff x="2889779" y="2614272"/>
              <a:chExt cx="336581" cy="336581"/>
            </a:xfrm>
          </p:grpSpPr>
          <p:sp>
            <p:nvSpPr>
              <p:cNvPr id="167" name="Freeform 78"/>
              <p:cNvSpPr>
                <a:spLocks/>
              </p:cNvSpPr>
              <p:nvPr/>
            </p:nvSpPr>
            <p:spPr bwMode="auto">
              <a:xfrm>
                <a:off x="2997744" y="2667468"/>
                <a:ext cx="120650" cy="230188"/>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8" name="Oval 167"/>
              <p:cNvSpPr/>
              <p:nvPr/>
            </p:nvSpPr>
            <p:spPr>
              <a:xfrm>
                <a:off x="2889779"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61" name="Group 122"/>
            <p:cNvGrpSpPr/>
            <p:nvPr/>
          </p:nvGrpSpPr>
          <p:grpSpPr>
            <a:xfrm>
              <a:off x="3323757" y="2655230"/>
              <a:ext cx="254653" cy="254651"/>
              <a:chOff x="3226360" y="2614272"/>
              <a:chExt cx="336581" cy="336581"/>
            </a:xfrm>
          </p:grpSpPr>
          <p:sp>
            <p:nvSpPr>
              <p:cNvPr id="165" name="Freeform 117"/>
              <p:cNvSpPr>
                <a:spLocks noEditPoints="1"/>
              </p:cNvSpPr>
              <p:nvPr/>
            </p:nvSpPr>
            <p:spPr bwMode="auto">
              <a:xfrm>
                <a:off x="3300194" y="2691281"/>
                <a:ext cx="188913" cy="18256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6" name="Oval 165"/>
              <p:cNvSpPr/>
              <p:nvPr/>
            </p:nvSpPr>
            <p:spPr>
              <a:xfrm>
                <a:off x="3226360"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62" name="Group 123"/>
            <p:cNvGrpSpPr/>
            <p:nvPr/>
          </p:nvGrpSpPr>
          <p:grpSpPr>
            <a:xfrm>
              <a:off x="3716761" y="2655237"/>
              <a:ext cx="254653" cy="254652"/>
              <a:chOff x="3675785" y="2614272"/>
              <a:chExt cx="336581" cy="336581"/>
            </a:xfrm>
          </p:grpSpPr>
          <p:sp>
            <p:nvSpPr>
              <p:cNvPr id="163" name="Freeform 153"/>
              <p:cNvSpPr>
                <a:spLocks/>
              </p:cNvSpPr>
              <p:nvPr/>
            </p:nvSpPr>
            <p:spPr bwMode="auto">
              <a:xfrm>
                <a:off x="3777400" y="2667468"/>
                <a:ext cx="133350" cy="230188"/>
              </a:xfrm>
              <a:custGeom>
                <a:avLst/>
                <a:gdLst/>
                <a:ahLst/>
                <a:cxnLst>
                  <a:cxn ang="0">
                    <a:pos x="39" y="63"/>
                  </a:cxn>
                  <a:cxn ang="0">
                    <a:pos x="27" y="67"/>
                  </a:cxn>
                  <a:cxn ang="0">
                    <a:pos x="7" y="49"/>
                  </a:cxn>
                  <a:cxn ang="0">
                    <a:pos x="7" y="27"/>
                  </a:cxn>
                  <a:cxn ang="0">
                    <a:pos x="0" y="27"/>
                  </a:cxn>
                  <a:cxn ang="0">
                    <a:pos x="0" y="19"/>
                  </a:cxn>
                  <a:cxn ang="0">
                    <a:pos x="14" y="1"/>
                  </a:cxn>
                  <a:cxn ang="0">
                    <a:pos x="14" y="0"/>
                  </a:cxn>
                  <a:cxn ang="0">
                    <a:pos x="24" y="0"/>
                  </a:cxn>
                  <a:cxn ang="0">
                    <a:pos x="24" y="17"/>
                  </a:cxn>
                  <a:cxn ang="0">
                    <a:pos x="37" y="17"/>
                  </a:cxn>
                  <a:cxn ang="0">
                    <a:pos x="37" y="27"/>
                  </a:cxn>
                  <a:cxn ang="0">
                    <a:pos x="24" y="27"/>
                  </a:cxn>
                  <a:cxn ang="0">
                    <a:pos x="24" y="48"/>
                  </a:cxn>
                  <a:cxn ang="0">
                    <a:pos x="30" y="55"/>
                  </a:cxn>
                  <a:cxn ang="0">
                    <a:pos x="36" y="54"/>
                  </a:cxn>
                  <a:cxn ang="0">
                    <a:pos x="39" y="63"/>
                  </a:cxn>
                </a:cxnLst>
                <a:rect l="0" t="0"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4" name="Oval 163"/>
              <p:cNvSpPr/>
              <p:nvPr/>
            </p:nvSpPr>
            <p:spPr>
              <a:xfrm>
                <a:off x="3675785" y="2614272"/>
                <a:ext cx="336581" cy="33658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169" name="Text Placeholder 3"/>
          <p:cNvSpPr>
            <a:spLocks noGrp="1"/>
          </p:cNvSpPr>
          <p:nvPr>
            <p:ph type="body" sz="half" idx="44" hasCustomPrompt="1"/>
          </p:nvPr>
        </p:nvSpPr>
        <p:spPr>
          <a:xfrm>
            <a:off x="6495099" y="3206306"/>
            <a:ext cx="1844463" cy="292987"/>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70" name="Text Placeholder 3"/>
          <p:cNvSpPr>
            <a:spLocks noGrp="1"/>
          </p:cNvSpPr>
          <p:nvPr>
            <p:ph type="body" sz="half" idx="45" hasCustomPrompt="1"/>
          </p:nvPr>
        </p:nvSpPr>
        <p:spPr>
          <a:xfrm>
            <a:off x="6495100" y="3792280"/>
            <a:ext cx="1844464" cy="54292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71" name="Text Placeholder 3"/>
          <p:cNvSpPr>
            <a:spLocks noGrp="1"/>
          </p:cNvSpPr>
          <p:nvPr>
            <p:ph type="body" sz="half" idx="46" hasCustomPrompt="1"/>
          </p:nvPr>
        </p:nvSpPr>
        <p:spPr>
          <a:xfrm>
            <a:off x="6495099" y="3499293"/>
            <a:ext cx="1844463" cy="292987"/>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245501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wipe(left)">
                                      <p:cBhvr>
                                        <p:cTn id="20" dur="500"/>
                                        <p:tgtEl>
                                          <p:spTgt spid="110"/>
                                        </p:tgtEl>
                                      </p:cBhvr>
                                    </p:animEffect>
                                  </p:childTnLst>
                                </p:cTn>
                              </p:par>
                              <p:par>
                                <p:cTn id="21" presetID="2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right)">
                                      <p:cBhvr>
                                        <p:cTn id="23" dur="500"/>
                                        <p:tgtEl>
                                          <p:spTgt spid="111"/>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right)">
                                      <p:cBhvr>
                                        <p:cTn id="42" dur="500"/>
                                        <p:tgtEl>
                                          <p:spTgt spid="54"/>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06">
                                            <p:txEl>
                                              <p:pRg st="0" end="0"/>
                                            </p:txEl>
                                          </p:spTgt>
                                        </p:tgtEl>
                                        <p:attrNameLst>
                                          <p:attrName>style.visibility</p:attrName>
                                        </p:attrNameLst>
                                      </p:cBhvr>
                                      <p:to>
                                        <p:strVal val="visible"/>
                                      </p:to>
                                    </p:set>
                                    <p:animEffect transition="in" filter="wipe(left)">
                                      <p:cBhvr>
                                        <p:cTn id="46" dur="500"/>
                                        <p:tgtEl>
                                          <p:spTgt spid="106">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8">
                                            <p:txEl>
                                              <p:pRg st="0" end="0"/>
                                            </p:txEl>
                                          </p:spTgt>
                                        </p:tgtEl>
                                        <p:attrNameLst>
                                          <p:attrName>style.visibility</p:attrName>
                                        </p:attrNameLst>
                                      </p:cBhvr>
                                      <p:to>
                                        <p:strVal val="visible"/>
                                      </p:to>
                                    </p:set>
                                    <p:animEffect transition="in" filter="wipe(left)">
                                      <p:cBhvr>
                                        <p:cTn id="50" dur="500"/>
                                        <p:tgtEl>
                                          <p:spTgt spid="108">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07">
                                            <p:txEl>
                                              <p:pRg st="0" end="0"/>
                                            </p:txEl>
                                          </p:spTgt>
                                        </p:tgtEl>
                                        <p:attrNameLst>
                                          <p:attrName>style.visibility</p:attrName>
                                        </p:attrNameLst>
                                      </p:cBhvr>
                                      <p:to>
                                        <p:strVal val="visible"/>
                                      </p:to>
                                    </p:set>
                                    <p:animEffect transition="in" filter="wipe(left)">
                                      <p:cBhvr>
                                        <p:cTn id="54" dur="500"/>
                                        <p:tgtEl>
                                          <p:spTgt spid="107">
                                            <p:txEl>
                                              <p:pRg st="0" end="0"/>
                                            </p:txEl>
                                          </p:spTgt>
                                        </p:tgtEl>
                                      </p:cBhvr>
                                    </p:animEffect>
                                  </p:childTnLst>
                                </p:cTn>
                              </p:par>
                            </p:childTnLst>
                          </p:cTn>
                        </p:par>
                        <p:par>
                          <p:cTn id="55" fill="hold">
                            <p:stCondLst>
                              <p:cond delay="4500"/>
                            </p:stCondLst>
                            <p:childTnLst>
                              <p:par>
                                <p:cTn id="56" presetID="53"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Effect transition="in" filter="fade">
                                      <p:cBhvr>
                                        <p:cTn id="60" dur="500"/>
                                        <p:tgtEl>
                                          <p:spTgt spid="60"/>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left)">
                                      <p:cBhvr>
                                        <p:cTn id="64" dur="500"/>
                                        <p:tgtEl>
                                          <p:spTgt spid="113"/>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p:cTn id="67" dur="500" fill="hold"/>
                                        <p:tgtEl>
                                          <p:spTgt spid="109"/>
                                        </p:tgtEl>
                                        <p:attrNameLst>
                                          <p:attrName>ppt_w</p:attrName>
                                        </p:attrNameLst>
                                      </p:cBhvr>
                                      <p:tavLst>
                                        <p:tav tm="0">
                                          <p:val>
                                            <p:fltVal val="0"/>
                                          </p:val>
                                        </p:tav>
                                        <p:tav tm="100000">
                                          <p:val>
                                            <p:strVal val="#ppt_w"/>
                                          </p:val>
                                        </p:tav>
                                      </p:tavLst>
                                    </p:anim>
                                    <p:anim calcmode="lin" valueType="num">
                                      <p:cBhvr>
                                        <p:cTn id="68" dur="500" fill="hold"/>
                                        <p:tgtEl>
                                          <p:spTgt spid="109"/>
                                        </p:tgtEl>
                                        <p:attrNameLst>
                                          <p:attrName>ppt_h</p:attrName>
                                        </p:attrNameLst>
                                      </p:cBhvr>
                                      <p:tavLst>
                                        <p:tav tm="0">
                                          <p:val>
                                            <p:fltVal val="0"/>
                                          </p:val>
                                        </p:tav>
                                        <p:tav tm="100000">
                                          <p:val>
                                            <p:strVal val="#ppt_h"/>
                                          </p:val>
                                        </p:tav>
                                      </p:tavLst>
                                    </p:anim>
                                    <p:animEffect transition="in" filter="fade">
                                      <p:cBhvr>
                                        <p:cTn id="69" dur="500"/>
                                        <p:tgtEl>
                                          <p:spTgt spid="10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112"/>
                                        </p:tgtEl>
                                        <p:attrNameLst>
                                          <p:attrName>style.visibility</p:attrName>
                                        </p:attrNameLst>
                                      </p:cBhvr>
                                      <p:to>
                                        <p:strVal val="visible"/>
                                      </p:to>
                                    </p:set>
                                    <p:anim calcmode="lin" valueType="num">
                                      <p:cBhvr>
                                        <p:cTn id="73" dur="500" fill="hold"/>
                                        <p:tgtEl>
                                          <p:spTgt spid="112"/>
                                        </p:tgtEl>
                                        <p:attrNameLst>
                                          <p:attrName>ppt_w</p:attrName>
                                        </p:attrNameLst>
                                      </p:cBhvr>
                                      <p:tavLst>
                                        <p:tav tm="0">
                                          <p:val>
                                            <p:fltVal val="0"/>
                                          </p:val>
                                        </p:tav>
                                        <p:tav tm="100000">
                                          <p:val>
                                            <p:strVal val="#ppt_w"/>
                                          </p:val>
                                        </p:tav>
                                      </p:tavLst>
                                    </p:anim>
                                    <p:anim calcmode="lin" valueType="num">
                                      <p:cBhvr>
                                        <p:cTn id="74" dur="500" fill="hold"/>
                                        <p:tgtEl>
                                          <p:spTgt spid="112"/>
                                        </p:tgtEl>
                                        <p:attrNameLst>
                                          <p:attrName>ppt_h</p:attrName>
                                        </p:attrNameLst>
                                      </p:cBhvr>
                                      <p:tavLst>
                                        <p:tav tm="0">
                                          <p:val>
                                            <p:fltVal val="0"/>
                                          </p:val>
                                        </p:tav>
                                        <p:tav tm="100000">
                                          <p:val>
                                            <p:strVal val="#ppt_h"/>
                                          </p:val>
                                        </p:tav>
                                      </p:tavLst>
                                    </p:anim>
                                    <p:animEffect transition="in" filter="fade">
                                      <p:cBhvr>
                                        <p:cTn id="75" dur="500"/>
                                        <p:tgtEl>
                                          <p:spTgt spid="112"/>
                                        </p:tgtEl>
                                      </p:cBhvr>
                                    </p:animEffect>
                                  </p:childTnLst>
                                </p:cTn>
                              </p:par>
                            </p:childTnLst>
                          </p:cTn>
                        </p:par>
                        <p:par>
                          <p:cTn id="76" fill="hold">
                            <p:stCondLst>
                              <p:cond delay="6000"/>
                            </p:stCondLst>
                            <p:childTnLst>
                              <p:par>
                                <p:cTn id="77" presetID="22" presetClass="entr" presetSubtype="2"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right)">
                                      <p:cBhvr>
                                        <p:cTn id="79" dur="500"/>
                                        <p:tgtEl>
                                          <p:spTgt spid="114"/>
                                        </p:tgtEl>
                                      </p:cBhvr>
                                    </p:animEffect>
                                  </p:childTnLst>
                                </p:cTn>
                              </p:par>
                            </p:childTnLst>
                          </p:cTn>
                        </p:par>
                        <p:par>
                          <p:cTn id="80" fill="hold">
                            <p:stCondLst>
                              <p:cond delay="6500"/>
                            </p:stCondLst>
                            <p:childTnLst>
                              <p:par>
                                <p:cTn id="81" presetID="22" presetClass="entr" presetSubtype="8" fill="hold" grpId="0" nodeType="afterEffect">
                                  <p:stCondLst>
                                    <p:cond delay="0"/>
                                  </p:stCondLst>
                                  <p:childTnLst>
                                    <p:set>
                                      <p:cBhvr>
                                        <p:cTn id="82" dur="1" fill="hold">
                                          <p:stCondLst>
                                            <p:cond delay="0"/>
                                          </p:stCondLst>
                                        </p:cTn>
                                        <p:tgtEl>
                                          <p:spTgt spid="125">
                                            <p:txEl>
                                              <p:pRg st="0" end="0"/>
                                            </p:txEl>
                                          </p:spTgt>
                                        </p:tgtEl>
                                        <p:attrNameLst>
                                          <p:attrName>style.visibility</p:attrName>
                                        </p:attrNameLst>
                                      </p:cBhvr>
                                      <p:to>
                                        <p:strVal val="visible"/>
                                      </p:to>
                                    </p:set>
                                    <p:animEffect transition="in" filter="wipe(left)">
                                      <p:cBhvr>
                                        <p:cTn id="83" dur="500"/>
                                        <p:tgtEl>
                                          <p:spTgt spid="125">
                                            <p:txEl>
                                              <p:pRg st="0" end="0"/>
                                            </p:txEl>
                                          </p:spTgt>
                                        </p:tgtEl>
                                      </p:cBhvr>
                                    </p:animEffect>
                                  </p:childTnLst>
                                </p:cTn>
                              </p:par>
                            </p:childTnLst>
                          </p:cTn>
                        </p:par>
                        <p:par>
                          <p:cTn id="84" fill="hold">
                            <p:stCondLst>
                              <p:cond delay="7000"/>
                            </p:stCondLst>
                            <p:childTnLst>
                              <p:par>
                                <p:cTn id="85" presetID="22" presetClass="entr" presetSubtype="8" fill="hold" grpId="0" nodeType="afterEffect">
                                  <p:stCondLst>
                                    <p:cond delay="0"/>
                                  </p:stCondLst>
                                  <p:childTnLst>
                                    <p:set>
                                      <p:cBhvr>
                                        <p:cTn id="86" dur="1" fill="hold">
                                          <p:stCondLst>
                                            <p:cond delay="0"/>
                                          </p:stCondLst>
                                        </p:cTn>
                                        <p:tgtEl>
                                          <p:spTgt spid="127">
                                            <p:txEl>
                                              <p:pRg st="0" end="0"/>
                                            </p:txEl>
                                          </p:spTgt>
                                        </p:tgtEl>
                                        <p:attrNameLst>
                                          <p:attrName>style.visibility</p:attrName>
                                        </p:attrNameLst>
                                      </p:cBhvr>
                                      <p:to>
                                        <p:strVal val="visible"/>
                                      </p:to>
                                    </p:set>
                                    <p:animEffect transition="in" filter="wipe(left)">
                                      <p:cBhvr>
                                        <p:cTn id="87" dur="500"/>
                                        <p:tgtEl>
                                          <p:spTgt spid="127">
                                            <p:txEl>
                                              <p:pRg st="0" end="0"/>
                                            </p:txEl>
                                          </p:spTgt>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126">
                                            <p:txEl>
                                              <p:pRg st="0" end="0"/>
                                            </p:txEl>
                                          </p:spTgt>
                                        </p:tgtEl>
                                        <p:attrNameLst>
                                          <p:attrName>style.visibility</p:attrName>
                                        </p:attrNameLst>
                                      </p:cBhvr>
                                      <p:to>
                                        <p:strVal val="visible"/>
                                      </p:to>
                                    </p:set>
                                    <p:animEffect transition="in" filter="wipe(left)">
                                      <p:cBhvr>
                                        <p:cTn id="91" dur="500"/>
                                        <p:tgtEl>
                                          <p:spTgt spid="126">
                                            <p:txEl>
                                              <p:pRg st="0" end="0"/>
                                            </p:txEl>
                                          </p:spTgt>
                                        </p:tgtEl>
                                      </p:cBhvr>
                                    </p:animEffect>
                                  </p:childTnLst>
                                </p:cTn>
                              </p:par>
                            </p:childTnLst>
                          </p:cTn>
                        </p:par>
                        <p:par>
                          <p:cTn id="92" fill="hold">
                            <p:stCondLst>
                              <p:cond delay="8000"/>
                            </p:stCondLst>
                            <p:childTnLst>
                              <p:par>
                                <p:cTn id="93" presetID="53" presetClass="entr" presetSubtype="0" fill="hold" nodeType="afterEffect">
                                  <p:stCondLst>
                                    <p:cond delay="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140"/>
                                        </p:tgtEl>
                                        <p:attrNameLst>
                                          <p:attrName>style.visibility</p:attrName>
                                        </p:attrNameLst>
                                      </p:cBhvr>
                                      <p:to>
                                        <p:strVal val="visible"/>
                                      </p:to>
                                    </p:set>
                                    <p:animEffect transition="in" filter="wipe(left)">
                                      <p:cBhvr>
                                        <p:cTn id="101" dur="500"/>
                                        <p:tgtEl>
                                          <p:spTgt spid="140"/>
                                        </p:tgtEl>
                                      </p:cBhvr>
                                    </p:animEffect>
                                  </p:childTnLst>
                                </p:cTn>
                              </p:par>
                              <p:par>
                                <p:cTn id="102" presetID="53" presetClass="entr" presetSubtype="0" fill="hold" grpId="0" nodeType="withEffect">
                                  <p:stCondLst>
                                    <p:cond delay="0"/>
                                  </p:stCondLst>
                                  <p:childTnLst>
                                    <p:set>
                                      <p:cBhvr>
                                        <p:cTn id="103" dur="1" fill="hold">
                                          <p:stCondLst>
                                            <p:cond delay="0"/>
                                          </p:stCondLst>
                                        </p:cTn>
                                        <p:tgtEl>
                                          <p:spTgt spid="138"/>
                                        </p:tgtEl>
                                        <p:attrNameLst>
                                          <p:attrName>style.visibility</p:attrName>
                                        </p:attrNameLst>
                                      </p:cBhvr>
                                      <p:to>
                                        <p:strVal val="visible"/>
                                      </p:to>
                                    </p:set>
                                    <p:anim calcmode="lin" valueType="num">
                                      <p:cBhvr>
                                        <p:cTn id="104" dur="500" fill="hold"/>
                                        <p:tgtEl>
                                          <p:spTgt spid="138"/>
                                        </p:tgtEl>
                                        <p:attrNameLst>
                                          <p:attrName>ppt_w</p:attrName>
                                        </p:attrNameLst>
                                      </p:cBhvr>
                                      <p:tavLst>
                                        <p:tav tm="0">
                                          <p:val>
                                            <p:fltVal val="0"/>
                                          </p:val>
                                        </p:tav>
                                        <p:tav tm="100000">
                                          <p:val>
                                            <p:strVal val="#ppt_w"/>
                                          </p:val>
                                        </p:tav>
                                      </p:tavLst>
                                    </p:anim>
                                    <p:anim calcmode="lin" valueType="num">
                                      <p:cBhvr>
                                        <p:cTn id="105" dur="500" fill="hold"/>
                                        <p:tgtEl>
                                          <p:spTgt spid="138"/>
                                        </p:tgtEl>
                                        <p:attrNameLst>
                                          <p:attrName>ppt_h</p:attrName>
                                        </p:attrNameLst>
                                      </p:cBhvr>
                                      <p:tavLst>
                                        <p:tav tm="0">
                                          <p:val>
                                            <p:fltVal val="0"/>
                                          </p:val>
                                        </p:tav>
                                        <p:tav tm="100000">
                                          <p:val>
                                            <p:strVal val="#ppt_h"/>
                                          </p:val>
                                        </p:tav>
                                      </p:tavLst>
                                    </p:anim>
                                    <p:animEffect transition="in" filter="fade">
                                      <p:cBhvr>
                                        <p:cTn id="106" dur="500"/>
                                        <p:tgtEl>
                                          <p:spTgt spid="138"/>
                                        </p:tgtEl>
                                      </p:cBhvr>
                                    </p:animEffect>
                                  </p:childTnLst>
                                </p:cTn>
                              </p:par>
                            </p:childTnLst>
                          </p:cTn>
                        </p:par>
                        <p:par>
                          <p:cTn id="107" fill="hold">
                            <p:stCondLst>
                              <p:cond delay="9000"/>
                            </p:stCondLst>
                            <p:childTnLst>
                              <p:par>
                                <p:cTn id="108" presetID="53" presetClass="entr" presetSubtype="0" fill="hold" grpId="0" nodeType="afterEffect">
                                  <p:stCondLst>
                                    <p:cond delay="0"/>
                                  </p:stCondLst>
                                  <p:childTnLst>
                                    <p:set>
                                      <p:cBhvr>
                                        <p:cTn id="109" dur="1" fill="hold">
                                          <p:stCondLst>
                                            <p:cond delay="0"/>
                                          </p:stCondLst>
                                        </p:cTn>
                                        <p:tgtEl>
                                          <p:spTgt spid="139"/>
                                        </p:tgtEl>
                                        <p:attrNameLst>
                                          <p:attrName>style.visibility</p:attrName>
                                        </p:attrNameLst>
                                      </p:cBhvr>
                                      <p:to>
                                        <p:strVal val="visible"/>
                                      </p:to>
                                    </p:set>
                                    <p:anim calcmode="lin" valueType="num">
                                      <p:cBhvr>
                                        <p:cTn id="110" dur="500" fill="hold"/>
                                        <p:tgtEl>
                                          <p:spTgt spid="139"/>
                                        </p:tgtEl>
                                        <p:attrNameLst>
                                          <p:attrName>ppt_w</p:attrName>
                                        </p:attrNameLst>
                                      </p:cBhvr>
                                      <p:tavLst>
                                        <p:tav tm="0">
                                          <p:val>
                                            <p:fltVal val="0"/>
                                          </p:val>
                                        </p:tav>
                                        <p:tav tm="100000">
                                          <p:val>
                                            <p:strVal val="#ppt_w"/>
                                          </p:val>
                                        </p:tav>
                                      </p:tavLst>
                                    </p:anim>
                                    <p:anim calcmode="lin" valueType="num">
                                      <p:cBhvr>
                                        <p:cTn id="111" dur="500" fill="hold"/>
                                        <p:tgtEl>
                                          <p:spTgt spid="139"/>
                                        </p:tgtEl>
                                        <p:attrNameLst>
                                          <p:attrName>ppt_h</p:attrName>
                                        </p:attrNameLst>
                                      </p:cBhvr>
                                      <p:tavLst>
                                        <p:tav tm="0">
                                          <p:val>
                                            <p:fltVal val="0"/>
                                          </p:val>
                                        </p:tav>
                                        <p:tav tm="100000">
                                          <p:val>
                                            <p:strVal val="#ppt_h"/>
                                          </p:val>
                                        </p:tav>
                                      </p:tavLst>
                                    </p:anim>
                                    <p:animEffect transition="in" filter="fade">
                                      <p:cBhvr>
                                        <p:cTn id="112" dur="500"/>
                                        <p:tgtEl>
                                          <p:spTgt spid="139"/>
                                        </p:tgtEl>
                                      </p:cBhvr>
                                    </p:animEffect>
                                  </p:childTnLst>
                                </p:cTn>
                              </p:par>
                            </p:childTnLst>
                          </p:cTn>
                        </p:par>
                        <p:par>
                          <p:cTn id="113" fill="hold">
                            <p:stCondLst>
                              <p:cond delay="9500"/>
                            </p:stCondLst>
                            <p:childTnLst>
                              <p:par>
                                <p:cTn id="114" presetID="22" presetClass="entr" presetSubtype="2"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wipe(right)">
                                      <p:cBhvr>
                                        <p:cTn id="116" dur="500"/>
                                        <p:tgtEl>
                                          <p:spTgt spid="141"/>
                                        </p:tgtEl>
                                      </p:cBhvr>
                                    </p:animEffec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152">
                                            <p:txEl>
                                              <p:pRg st="0" end="0"/>
                                            </p:txEl>
                                          </p:spTgt>
                                        </p:tgtEl>
                                        <p:attrNameLst>
                                          <p:attrName>style.visibility</p:attrName>
                                        </p:attrNameLst>
                                      </p:cBhvr>
                                      <p:to>
                                        <p:strVal val="visible"/>
                                      </p:to>
                                    </p:set>
                                    <p:animEffect transition="in" filter="wipe(left)">
                                      <p:cBhvr>
                                        <p:cTn id="120" dur="500"/>
                                        <p:tgtEl>
                                          <p:spTgt spid="152">
                                            <p:txEl>
                                              <p:pRg st="0" end="0"/>
                                            </p:txEl>
                                          </p:spTgt>
                                        </p:tgtEl>
                                      </p:cBhvr>
                                    </p:animEffect>
                                  </p:childTnLst>
                                </p:cTn>
                              </p:par>
                            </p:childTnLst>
                          </p:cTn>
                        </p:par>
                        <p:par>
                          <p:cTn id="121" fill="hold">
                            <p:stCondLst>
                              <p:cond delay="10500"/>
                            </p:stCondLst>
                            <p:childTnLst>
                              <p:par>
                                <p:cTn id="122" presetID="22" presetClass="entr" presetSubtype="8" fill="hold" grpId="0" nodeType="afterEffect">
                                  <p:stCondLst>
                                    <p:cond delay="0"/>
                                  </p:stCondLst>
                                  <p:childTnLst>
                                    <p:set>
                                      <p:cBhvr>
                                        <p:cTn id="123" dur="1" fill="hold">
                                          <p:stCondLst>
                                            <p:cond delay="0"/>
                                          </p:stCondLst>
                                        </p:cTn>
                                        <p:tgtEl>
                                          <p:spTgt spid="154">
                                            <p:txEl>
                                              <p:pRg st="0" end="0"/>
                                            </p:txEl>
                                          </p:spTgt>
                                        </p:tgtEl>
                                        <p:attrNameLst>
                                          <p:attrName>style.visibility</p:attrName>
                                        </p:attrNameLst>
                                      </p:cBhvr>
                                      <p:to>
                                        <p:strVal val="visible"/>
                                      </p:to>
                                    </p:set>
                                    <p:animEffect transition="in" filter="wipe(left)">
                                      <p:cBhvr>
                                        <p:cTn id="124" dur="500"/>
                                        <p:tgtEl>
                                          <p:spTgt spid="154">
                                            <p:txEl>
                                              <p:pRg st="0" end="0"/>
                                            </p:txEl>
                                          </p:spTgt>
                                        </p:tgtEl>
                                      </p:cBhvr>
                                    </p:animEffect>
                                  </p:childTnLst>
                                </p:cTn>
                              </p:par>
                            </p:childTnLst>
                          </p:cTn>
                        </p:par>
                        <p:par>
                          <p:cTn id="125" fill="hold">
                            <p:stCondLst>
                              <p:cond delay="11000"/>
                            </p:stCondLst>
                            <p:childTnLst>
                              <p:par>
                                <p:cTn id="126" presetID="22" presetClass="entr" presetSubtype="8" fill="hold" grpId="0" nodeType="afterEffect">
                                  <p:stCondLst>
                                    <p:cond delay="0"/>
                                  </p:stCondLst>
                                  <p:childTnLst>
                                    <p:set>
                                      <p:cBhvr>
                                        <p:cTn id="127" dur="1" fill="hold">
                                          <p:stCondLst>
                                            <p:cond delay="0"/>
                                          </p:stCondLst>
                                        </p:cTn>
                                        <p:tgtEl>
                                          <p:spTgt spid="153">
                                            <p:txEl>
                                              <p:pRg st="0" end="0"/>
                                            </p:txEl>
                                          </p:spTgt>
                                        </p:tgtEl>
                                        <p:attrNameLst>
                                          <p:attrName>style.visibility</p:attrName>
                                        </p:attrNameLst>
                                      </p:cBhvr>
                                      <p:to>
                                        <p:strVal val="visible"/>
                                      </p:to>
                                    </p:set>
                                    <p:animEffect transition="in" filter="wipe(left)">
                                      <p:cBhvr>
                                        <p:cTn id="128" dur="500"/>
                                        <p:tgtEl>
                                          <p:spTgt spid="153">
                                            <p:txEl>
                                              <p:pRg st="0" end="0"/>
                                            </p:txEl>
                                          </p:spTgt>
                                        </p:tgtEl>
                                      </p:cBhvr>
                                    </p:animEffect>
                                  </p:childTnLst>
                                </p:cTn>
                              </p:par>
                            </p:childTnLst>
                          </p:cTn>
                        </p:par>
                        <p:par>
                          <p:cTn id="129" fill="hold">
                            <p:stCondLst>
                              <p:cond delay="11500"/>
                            </p:stCondLst>
                            <p:childTnLst>
                              <p:par>
                                <p:cTn id="130" presetID="53" presetClass="entr" presetSubtype="0" fill="hold" nodeType="afterEffect">
                                  <p:stCondLst>
                                    <p:cond delay="0"/>
                                  </p:stCondLst>
                                  <p:childTnLst>
                                    <p:set>
                                      <p:cBhvr>
                                        <p:cTn id="131" dur="1" fill="hold">
                                          <p:stCondLst>
                                            <p:cond delay="0"/>
                                          </p:stCondLst>
                                        </p:cTn>
                                        <p:tgtEl>
                                          <p:spTgt spid="142"/>
                                        </p:tgtEl>
                                        <p:attrNameLst>
                                          <p:attrName>style.visibility</p:attrName>
                                        </p:attrNameLst>
                                      </p:cBhvr>
                                      <p:to>
                                        <p:strVal val="visible"/>
                                      </p:to>
                                    </p:set>
                                    <p:anim calcmode="lin" valueType="num">
                                      <p:cBhvr>
                                        <p:cTn id="132" dur="500" fill="hold"/>
                                        <p:tgtEl>
                                          <p:spTgt spid="142"/>
                                        </p:tgtEl>
                                        <p:attrNameLst>
                                          <p:attrName>ppt_w</p:attrName>
                                        </p:attrNameLst>
                                      </p:cBhvr>
                                      <p:tavLst>
                                        <p:tav tm="0">
                                          <p:val>
                                            <p:fltVal val="0"/>
                                          </p:val>
                                        </p:tav>
                                        <p:tav tm="100000">
                                          <p:val>
                                            <p:strVal val="#ppt_w"/>
                                          </p:val>
                                        </p:tav>
                                      </p:tavLst>
                                    </p:anim>
                                    <p:anim calcmode="lin" valueType="num">
                                      <p:cBhvr>
                                        <p:cTn id="133" dur="500" fill="hold"/>
                                        <p:tgtEl>
                                          <p:spTgt spid="142"/>
                                        </p:tgtEl>
                                        <p:attrNameLst>
                                          <p:attrName>ppt_h</p:attrName>
                                        </p:attrNameLst>
                                      </p:cBhvr>
                                      <p:tavLst>
                                        <p:tav tm="0">
                                          <p:val>
                                            <p:fltVal val="0"/>
                                          </p:val>
                                        </p:tav>
                                        <p:tav tm="100000">
                                          <p:val>
                                            <p:strVal val="#ppt_h"/>
                                          </p:val>
                                        </p:tav>
                                      </p:tavLst>
                                    </p:anim>
                                    <p:animEffect transition="in" filter="fade">
                                      <p:cBhvr>
                                        <p:cTn id="134" dur="500"/>
                                        <p:tgtEl>
                                          <p:spTgt spid="142"/>
                                        </p:tgtEl>
                                      </p:cBhvr>
                                    </p:animEffect>
                                  </p:childTnLst>
                                </p:cTn>
                              </p:par>
                            </p:childTnLst>
                          </p:cTn>
                        </p:par>
                        <p:par>
                          <p:cTn id="135" fill="hold">
                            <p:stCondLst>
                              <p:cond delay="12000"/>
                            </p:stCondLst>
                            <p:childTnLst>
                              <p:par>
                                <p:cTn id="136" presetID="22" presetClass="entr" presetSubtype="8" fill="hold" grpId="0" nodeType="afterEffect">
                                  <p:stCondLst>
                                    <p:cond delay="0"/>
                                  </p:stCondLst>
                                  <p:childTnLst>
                                    <p:set>
                                      <p:cBhvr>
                                        <p:cTn id="137" dur="1" fill="hold">
                                          <p:stCondLst>
                                            <p:cond delay="0"/>
                                          </p:stCondLst>
                                        </p:cTn>
                                        <p:tgtEl>
                                          <p:spTgt spid="157"/>
                                        </p:tgtEl>
                                        <p:attrNameLst>
                                          <p:attrName>style.visibility</p:attrName>
                                        </p:attrNameLst>
                                      </p:cBhvr>
                                      <p:to>
                                        <p:strVal val="visible"/>
                                      </p:to>
                                    </p:set>
                                    <p:animEffect transition="in" filter="wipe(left)">
                                      <p:cBhvr>
                                        <p:cTn id="138" dur="500"/>
                                        <p:tgtEl>
                                          <p:spTgt spid="157"/>
                                        </p:tgtEl>
                                      </p:cBhvr>
                                    </p:animEffect>
                                  </p:childTnLst>
                                </p:cTn>
                              </p:par>
                              <p:par>
                                <p:cTn id="139" presetID="53" presetClass="entr" presetSubtype="0" fill="hold" grpId="0" nodeType="withEffect">
                                  <p:stCondLst>
                                    <p:cond delay="0"/>
                                  </p:stCondLst>
                                  <p:childTnLst>
                                    <p:set>
                                      <p:cBhvr>
                                        <p:cTn id="140" dur="1" fill="hold">
                                          <p:stCondLst>
                                            <p:cond delay="0"/>
                                          </p:stCondLst>
                                        </p:cTn>
                                        <p:tgtEl>
                                          <p:spTgt spid="155"/>
                                        </p:tgtEl>
                                        <p:attrNameLst>
                                          <p:attrName>style.visibility</p:attrName>
                                        </p:attrNameLst>
                                      </p:cBhvr>
                                      <p:to>
                                        <p:strVal val="visible"/>
                                      </p:to>
                                    </p:set>
                                    <p:anim calcmode="lin" valueType="num">
                                      <p:cBhvr>
                                        <p:cTn id="141" dur="500" fill="hold"/>
                                        <p:tgtEl>
                                          <p:spTgt spid="155"/>
                                        </p:tgtEl>
                                        <p:attrNameLst>
                                          <p:attrName>ppt_w</p:attrName>
                                        </p:attrNameLst>
                                      </p:cBhvr>
                                      <p:tavLst>
                                        <p:tav tm="0">
                                          <p:val>
                                            <p:fltVal val="0"/>
                                          </p:val>
                                        </p:tav>
                                        <p:tav tm="100000">
                                          <p:val>
                                            <p:strVal val="#ppt_w"/>
                                          </p:val>
                                        </p:tav>
                                      </p:tavLst>
                                    </p:anim>
                                    <p:anim calcmode="lin" valueType="num">
                                      <p:cBhvr>
                                        <p:cTn id="142" dur="500" fill="hold"/>
                                        <p:tgtEl>
                                          <p:spTgt spid="155"/>
                                        </p:tgtEl>
                                        <p:attrNameLst>
                                          <p:attrName>ppt_h</p:attrName>
                                        </p:attrNameLst>
                                      </p:cBhvr>
                                      <p:tavLst>
                                        <p:tav tm="0">
                                          <p:val>
                                            <p:fltVal val="0"/>
                                          </p:val>
                                        </p:tav>
                                        <p:tav tm="100000">
                                          <p:val>
                                            <p:strVal val="#ppt_h"/>
                                          </p:val>
                                        </p:tav>
                                      </p:tavLst>
                                    </p:anim>
                                    <p:animEffect transition="in" filter="fade">
                                      <p:cBhvr>
                                        <p:cTn id="143" dur="500"/>
                                        <p:tgtEl>
                                          <p:spTgt spid="155"/>
                                        </p:tgtEl>
                                      </p:cBhvr>
                                    </p:animEffect>
                                  </p:childTnLst>
                                </p:cTn>
                              </p:par>
                            </p:childTnLst>
                          </p:cTn>
                        </p:par>
                        <p:par>
                          <p:cTn id="144" fill="hold">
                            <p:stCondLst>
                              <p:cond delay="12500"/>
                            </p:stCondLst>
                            <p:childTnLst>
                              <p:par>
                                <p:cTn id="145" presetID="53" presetClass="entr" presetSubtype="0" fill="hold" grpId="0" nodeType="afterEffect">
                                  <p:stCondLst>
                                    <p:cond delay="0"/>
                                  </p:stCondLst>
                                  <p:childTnLst>
                                    <p:set>
                                      <p:cBhvr>
                                        <p:cTn id="146" dur="1" fill="hold">
                                          <p:stCondLst>
                                            <p:cond delay="0"/>
                                          </p:stCondLst>
                                        </p:cTn>
                                        <p:tgtEl>
                                          <p:spTgt spid="156"/>
                                        </p:tgtEl>
                                        <p:attrNameLst>
                                          <p:attrName>style.visibility</p:attrName>
                                        </p:attrNameLst>
                                      </p:cBhvr>
                                      <p:to>
                                        <p:strVal val="visible"/>
                                      </p:to>
                                    </p:set>
                                    <p:anim calcmode="lin" valueType="num">
                                      <p:cBhvr>
                                        <p:cTn id="147" dur="500" fill="hold"/>
                                        <p:tgtEl>
                                          <p:spTgt spid="156"/>
                                        </p:tgtEl>
                                        <p:attrNameLst>
                                          <p:attrName>ppt_w</p:attrName>
                                        </p:attrNameLst>
                                      </p:cBhvr>
                                      <p:tavLst>
                                        <p:tav tm="0">
                                          <p:val>
                                            <p:fltVal val="0"/>
                                          </p:val>
                                        </p:tav>
                                        <p:tav tm="100000">
                                          <p:val>
                                            <p:strVal val="#ppt_w"/>
                                          </p:val>
                                        </p:tav>
                                      </p:tavLst>
                                    </p:anim>
                                    <p:anim calcmode="lin" valueType="num">
                                      <p:cBhvr>
                                        <p:cTn id="148" dur="500" fill="hold"/>
                                        <p:tgtEl>
                                          <p:spTgt spid="156"/>
                                        </p:tgtEl>
                                        <p:attrNameLst>
                                          <p:attrName>ppt_h</p:attrName>
                                        </p:attrNameLst>
                                      </p:cBhvr>
                                      <p:tavLst>
                                        <p:tav tm="0">
                                          <p:val>
                                            <p:fltVal val="0"/>
                                          </p:val>
                                        </p:tav>
                                        <p:tav tm="100000">
                                          <p:val>
                                            <p:strVal val="#ppt_h"/>
                                          </p:val>
                                        </p:tav>
                                      </p:tavLst>
                                    </p:anim>
                                    <p:animEffect transition="in" filter="fade">
                                      <p:cBhvr>
                                        <p:cTn id="149" dur="500"/>
                                        <p:tgtEl>
                                          <p:spTgt spid="156"/>
                                        </p:tgtEl>
                                      </p:cBhvr>
                                    </p:animEffect>
                                  </p:childTnLst>
                                </p:cTn>
                              </p:par>
                            </p:childTnLst>
                          </p:cTn>
                        </p:par>
                        <p:par>
                          <p:cTn id="150" fill="hold">
                            <p:stCondLst>
                              <p:cond delay="13000"/>
                            </p:stCondLst>
                            <p:childTnLst>
                              <p:par>
                                <p:cTn id="151" presetID="22" presetClass="entr" presetSubtype="2" fill="hold" grpId="0" nodeType="after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wipe(right)">
                                      <p:cBhvr>
                                        <p:cTn id="153" dur="500"/>
                                        <p:tgtEl>
                                          <p:spTgt spid="158"/>
                                        </p:tgtEl>
                                      </p:cBhvr>
                                    </p:animEffect>
                                  </p:childTnLst>
                                </p:cTn>
                              </p:par>
                            </p:childTnLst>
                          </p:cTn>
                        </p:par>
                        <p:par>
                          <p:cTn id="154" fill="hold">
                            <p:stCondLst>
                              <p:cond delay="13500"/>
                            </p:stCondLst>
                            <p:childTnLst>
                              <p:par>
                                <p:cTn id="155" presetID="22" presetClass="entr" presetSubtype="8" fill="hold" grpId="0" nodeType="afterEffect">
                                  <p:stCondLst>
                                    <p:cond delay="0"/>
                                  </p:stCondLst>
                                  <p:childTnLst>
                                    <p:set>
                                      <p:cBhvr>
                                        <p:cTn id="156" dur="1" fill="hold">
                                          <p:stCondLst>
                                            <p:cond delay="0"/>
                                          </p:stCondLst>
                                        </p:cTn>
                                        <p:tgtEl>
                                          <p:spTgt spid="169">
                                            <p:txEl>
                                              <p:pRg st="0" end="0"/>
                                            </p:txEl>
                                          </p:spTgt>
                                        </p:tgtEl>
                                        <p:attrNameLst>
                                          <p:attrName>style.visibility</p:attrName>
                                        </p:attrNameLst>
                                      </p:cBhvr>
                                      <p:to>
                                        <p:strVal val="visible"/>
                                      </p:to>
                                    </p:set>
                                    <p:animEffect transition="in" filter="wipe(left)">
                                      <p:cBhvr>
                                        <p:cTn id="157" dur="500"/>
                                        <p:tgtEl>
                                          <p:spTgt spid="169">
                                            <p:txEl>
                                              <p:pRg st="0" end="0"/>
                                            </p:txEl>
                                          </p:spTgt>
                                        </p:tgtEl>
                                      </p:cBhvr>
                                    </p:animEffect>
                                  </p:childTnLst>
                                </p:cTn>
                              </p:par>
                            </p:childTnLst>
                          </p:cTn>
                        </p:par>
                        <p:par>
                          <p:cTn id="158" fill="hold">
                            <p:stCondLst>
                              <p:cond delay="14000"/>
                            </p:stCondLst>
                            <p:childTnLst>
                              <p:par>
                                <p:cTn id="159" presetID="22" presetClass="entr" presetSubtype="8" fill="hold" grpId="0" nodeType="afterEffect">
                                  <p:stCondLst>
                                    <p:cond delay="0"/>
                                  </p:stCondLst>
                                  <p:childTnLst>
                                    <p:set>
                                      <p:cBhvr>
                                        <p:cTn id="160" dur="1" fill="hold">
                                          <p:stCondLst>
                                            <p:cond delay="0"/>
                                          </p:stCondLst>
                                        </p:cTn>
                                        <p:tgtEl>
                                          <p:spTgt spid="171">
                                            <p:txEl>
                                              <p:pRg st="0" end="0"/>
                                            </p:txEl>
                                          </p:spTgt>
                                        </p:tgtEl>
                                        <p:attrNameLst>
                                          <p:attrName>style.visibility</p:attrName>
                                        </p:attrNameLst>
                                      </p:cBhvr>
                                      <p:to>
                                        <p:strVal val="visible"/>
                                      </p:to>
                                    </p:set>
                                    <p:animEffect transition="in" filter="wipe(left)">
                                      <p:cBhvr>
                                        <p:cTn id="161" dur="500"/>
                                        <p:tgtEl>
                                          <p:spTgt spid="171">
                                            <p:txEl>
                                              <p:pRg st="0" end="0"/>
                                            </p:txEl>
                                          </p:spTgt>
                                        </p:tgtEl>
                                      </p:cBhvr>
                                    </p:animEffect>
                                  </p:childTnLst>
                                </p:cTn>
                              </p:par>
                            </p:childTnLst>
                          </p:cTn>
                        </p:par>
                        <p:par>
                          <p:cTn id="162" fill="hold">
                            <p:stCondLst>
                              <p:cond delay="14500"/>
                            </p:stCondLst>
                            <p:childTnLst>
                              <p:par>
                                <p:cTn id="163" presetID="22" presetClass="entr" presetSubtype="8" fill="hold" grpId="0" nodeType="afterEffect">
                                  <p:stCondLst>
                                    <p:cond delay="0"/>
                                  </p:stCondLst>
                                  <p:childTnLst>
                                    <p:set>
                                      <p:cBhvr>
                                        <p:cTn id="164" dur="1" fill="hold">
                                          <p:stCondLst>
                                            <p:cond delay="0"/>
                                          </p:stCondLst>
                                        </p:cTn>
                                        <p:tgtEl>
                                          <p:spTgt spid="170">
                                            <p:txEl>
                                              <p:pRg st="0" end="0"/>
                                            </p:txEl>
                                          </p:spTgt>
                                        </p:tgtEl>
                                        <p:attrNameLst>
                                          <p:attrName>style.visibility</p:attrName>
                                        </p:attrNameLst>
                                      </p:cBhvr>
                                      <p:to>
                                        <p:strVal val="visible"/>
                                      </p:to>
                                    </p:set>
                                    <p:animEffect transition="in" filter="wipe(left)">
                                      <p:cBhvr>
                                        <p:cTn id="165" dur="500"/>
                                        <p:tgtEl>
                                          <p:spTgt spid="170">
                                            <p:txEl>
                                              <p:pRg st="0" end="0"/>
                                            </p:txEl>
                                          </p:spTgt>
                                        </p:tgtEl>
                                      </p:cBhvr>
                                    </p:animEffect>
                                  </p:childTnLst>
                                </p:cTn>
                              </p:par>
                            </p:childTnLst>
                          </p:cTn>
                        </p:par>
                        <p:par>
                          <p:cTn id="166" fill="hold">
                            <p:stCondLst>
                              <p:cond delay="15000"/>
                            </p:stCondLst>
                            <p:childTnLst>
                              <p:par>
                                <p:cTn id="167" presetID="53" presetClass="entr" presetSubtype="0" fill="hold" nodeType="afterEffect">
                                  <p:stCondLst>
                                    <p:cond delay="0"/>
                                  </p:stCondLst>
                                  <p:childTnLst>
                                    <p:set>
                                      <p:cBhvr>
                                        <p:cTn id="168" dur="1" fill="hold">
                                          <p:stCondLst>
                                            <p:cond delay="0"/>
                                          </p:stCondLst>
                                        </p:cTn>
                                        <p:tgtEl>
                                          <p:spTgt spid="159"/>
                                        </p:tgtEl>
                                        <p:attrNameLst>
                                          <p:attrName>style.visibility</p:attrName>
                                        </p:attrNameLst>
                                      </p:cBhvr>
                                      <p:to>
                                        <p:strVal val="visible"/>
                                      </p:to>
                                    </p:set>
                                    <p:anim calcmode="lin" valueType="num">
                                      <p:cBhvr>
                                        <p:cTn id="169" dur="500" fill="hold"/>
                                        <p:tgtEl>
                                          <p:spTgt spid="159"/>
                                        </p:tgtEl>
                                        <p:attrNameLst>
                                          <p:attrName>ppt_w</p:attrName>
                                        </p:attrNameLst>
                                      </p:cBhvr>
                                      <p:tavLst>
                                        <p:tav tm="0">
                                          <p:val>
                                            <p:fltVal val="0"/>
                                          </p:val>
                                        </p:tav>
                                        <p:tav tm="100000">
                                          <p:val>
                                            <p:strVal val="#ppt_w"/>
                                          </p:val>
                                        </p:tav>
                                      </p:tavLst>
                                    </p:anim>
                                    <p:anim calcmode="lin" valueType="num">
                                      <p:cBhvr>
                                        <p:cTn id="170" dur="500" fill="hold"/>
                                        <p:tgtEl>
                                          <p:spTgt spid="159"/>
                                        </p:tgtEl>
                                        <p:attrNameLst>
                                          <p:attrName>ppt_h</p:attrName>
                                        </p:attrNameLst>
                                      </p:cBhvr>
                                      <p:tavLst>
                                        <p:tav tm="0">
                                          <p:val>
                                            <p:fltVal val="0"/>
                                          </p:val>
                                        </p:tav>
                                        <p:tav tm="100000">
                                          <p:val>
                                            <p:strVal val="#ppt_h"/>
                                          </p:val>
                                        </p:tav>
                                      </p:tavLst>
                                    </p:anim>
                                    <p:animEffect transition="in" filter="fade">
                                      <p:cBhvr>
                                        <p:cTn id="1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64" grpId="0" animBg="1"/>
      <p:bldP spid="54" grpId="0" animBg="1"/>
      <p:bldP spid="106" grpId="0" build="p">
        <p:tmplLst>
          <p:tmpl lvl="1">
            <p:tnLst>
              <p:par>
                <p:cTn presetID="22" presetClass="entr" presetSubtype="8"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left)">
                      <p:cBhvr>
                        <p:cTn dur="500"/>
                        <p:tgtEl>
                          <p:spTgt spid="106"/>
                        </p:tgtEl>
                      </p:cBhvr>
                    </p:animEffect>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2" presetClass="entr" presetSubtype="8"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left)">
                      <p:cBhvr>
                        <p:cTn dur="500"/>
                        <p:tgtEl>
                          <p:spTgt spid="108"/>
                        </p:tgtEl>
                      </p:cBhvr>
                    </p:animEffect>
                  </p:childTnLst>
                </p:cTn>
              </p:par>
            </p:tnLst>
          </p:tmpl>
        </p:tmplLst>
      </p:bldP>
      <p:bldP spid="109" grpId="0" animBg="1"/>
      <p:bldP spid="112" grpId="0" animBg="1"/>
      <p:bldP spid="113" grpId="0" animBg="1"/>
      <p:bldP spid="114" grpId="0" animBg="1"/>
      <p:bldP spid="125" grpId="0" build="p">
        <p:tmplLst>
          <p:tmpl lvl="1">
            <p:tnLst>
              <p:par>
                <p:cTn presetID="22" presetClass="entr" presetSubtype="8"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wipe(left)">
                      <p:cBhvr>
                        <p:cTn dur="500"/>
                        <p:tgtEl>
                          <p:spTgt spid="125"/>
                        </p:tgtEl>
                      </p:cBhvr>
                    </p:animEffect>
                  </p:childTnLst>
                </p:cTn>
              </p:par>
            </p:tnLst>
          </p:tmpl>
        </p:tmplLst>
      </p:bldP>
      <p:bldP spid="126" grpId="0" build="p">
        <p:tmplLst>
          <p:tmpl lvl="1">
            <p:tnLst>
              <p:par>
                <p:cTn presetID="22" presetClass="entr" presetSubtype="8"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wipe(left)">
                      <p:cBhvr>
                        <p:cTn dur="500"/>
                        <p:tgtEl>
                          <p:spTgt spid="126"/>
                        </p:tgtEl>
                      </p:cBhvr>
                    </p:animEffect>
                  </p:childTnLst>
                </p:cTn>
              </p:par>
            </p:tnLst>
          </p:tmpl>
        </p:tmplLst>
      </p:bldP>
      <p:bldP spid="127" grpId="0" build="p">
        <p:tmplLst>
          <p:tmpl lvl="1">
            <p:tnLst>
              <p:par>
                <p:cTn presetID="22" presetClass="entr" presetSubtype="8"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wipe(left)">
                      <p:cBhvr>
                        <p:cTn dur="500"/>
                        <p:tgtEl>
                          <p:spTgt spid="127"/>
                        </p:tgtEl>
                      </p:cBhvr>
                    </p:animEffect>
                  </p:childTnLst>
                </p:cTn>
              </p:par>
            </p:tnLst>
          </p:tmpl>
        </p:tmplLst>
      </p:bldP>
      <p:bldP spid="138" grpId="0" animBg="1"/>
      <p:bldP spid="139" grpId="0" animBg="1"/>
      <p:bldP spid="140" grpId="0" animBg="1"/>
      <p:bldP spid="141" grpId="0" animBg="1"/>
      <p:bldP spid="152" grpId="0" build="p">
        <p:tmplLst>
          <p:tmpl lvl="1">
            <p:tnLst>
              <p:par>
                <p:cTn presetID="22" presetClass="entr" presetSubtype="8"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Effect transition="in" filter="wipe(left)">
                      <p:cBhvr>
                        <p:cTn dur="500"/>
                        <p:tgtEl>
                          <p:spTgt spid="152"/>
                        </p:tgtEl>
                      </p:cBhvr>
                    </p:animEffect>
                  </p:childTnLst>
                </p:cTn>
              </p:par>
            </p:tnLst>
          </p:tmpl>
        </p:tmplLst>
      </p:bldP>
      <p:bldP spid="153" grpId="0" build="p">
        <p:tmplLst>
          <p:tmpl lvl="1">
            <p:tnLst>
              <p:par>
                <p:cTn presetID="22" presetClass="entr" presetSubtype="8"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Effect transition="in" filter="wipe(left)">
                      <p:cBhvr>
                        <p:cTn dur="500"/>
                        <p:tgtEl>
                          <p:spTgt spid="153"/>
                        </p:tgtEl>
                      </p:cBhvr>
                    </p:animEffect>
                  </p:childTnLst>
                </p:cTn>
              </p:par>
            </p:tnLst>
          </p:tmpl>
        </p:tmplLst>
      </p:bldP>
      <p:bldP spid="154" grpId="0" build="p">
        <p:tmplLst>
          <p:tmpl lvl="1">
            <p:tnLst>
              <p:par>
                <p:cTn presetID="22" presetClass="entr" presetSubtype="8" fill="hold" nodeType="afterEffect">
                  <p:stCondLst>
                    <p:cond delay="0"/>
                  </p:stCondLst>
                  <p:childTnLst>
                    <p:set>
                      <p:cBhvr>
                        <p:cTn dur="1" fill="hold">
                          <p:stCondLst>
                            <p:cond delay="0"/>
                          </p:stCondLst>
                        </p:cTn>
                        <p:tgtEl>
                          <p:spTgt spid="154"/>
                        </p:tgtEl>
                        <p:attrNameLst>
                          <p:attrName>style.visibility</p:attrName>
                        </p:attrNameLst>
                      </p:cBhvr>
                      <p:to>
                        <p:strVal val="visible"/>
                      </p:to>
                    </p:set>
                    <p:animEffect transition="in" filter="wipe(left)">
                      <p:cBhvr>
                        <p:cTn dur="500"/>
                        <p:tgtEl>
                          <p:spTgt spid="154"/>
                        </p:tgtEl>
                      </p:cBhvr>
                    </p:animEffect>
                  </p:childTnLst>
                </p:cTn>
              </p:par>
            </p:tnLst>
          </p:tmpl>
        </p:tmplLst>
      </p:bldP>
      <p:bldP spid="155" grpId="0" animBg="1"/>
      <p:bldP spid="156" grpId="0" animBg="1"/>
      <p:bldP spid="157" grpId="0" animBg="1"/>
      <p:bldP spid="158" grpId="0" animBg="1"/>
      <p:bldP spid="169" grpId="0" build="p">
        <p:tmplLst>
          <p:tmpl lvl="1">
            <p:tnLst>
              <p:par>
                <p:cTn presetID="22" presetClass="entr" presetSubtype="8"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left)">
                      <p:cBhvr>
                        <p:cTn dur="500"/>
                        <p:tgtEl>
                          <p:spTgt spid="169"/>
                        </p:tgtEl>
                      </p:cBhvr>
                    </p:animEffect>
                  </p:childTnLst>
                </p:cTn>
              </p:par>
            </p:tnLst>
          </p:tmpl>
        </p:tmplLst>
      </p:bldP>
      <p:bldP spid="170" grpId="0" build="p">
        <p:tmplLst>
          <p:tmpl lvl="1">
            <p:tnLst>
              <p:par>
                <p:cTn presetID="22" presetClass="entr" presetSubtype="8"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wipe(left)">
                      <p:cBhvr>
                        <p:cTn dur="500"/>
                        <p:tgtEl>
                          <p:spTgt spid="170"/>
                        </p:tgtEl>
                      </p:cBhvr>
                    </p:animEffect>
                  </p:childTnLst>
                </p:cTn>
              </p:par>
            </p:tnLst>
          </p:tmpl>
        </p:tmplLst>
      </p:bldP>
      <p:bldP spid="171" grpId="0" build="p">
        <p:tmplLst>
          <p:tmpl lvl="1">
            <p:tnLst>
              <p:par>
                <p:cTn presetID="22" presetClass="entr" presetSubtype="8" fill="hold" nodeType="afterEffect">
                  <p:stCondLst>
                    <p:cond delay="0"/>
                  </p:stCondLst>
                  <p:childTnLst>
                    <p:set>
                      <p:cBhvr>
                        <p:cTn dur="1" fill="hold">
                          <p:stCondLst>
                            <p:cond delay="0"/>
                          </p:stCondLst>
                        </p:cTn>
                        <p:tgtEl>
                          <p:spTgt spid="171"/>
                        </p:tgtEl>
                        <p:attrNameLst>
                          <p:attrName>style.visibility</p:attrName>
                        </p:attrNameLst>
                      </p:cBhvr>
                      <p:to>
                        <p:strVal val="visible"/>
                      </p:to>
                    </p:set>
                    <p:animEffect transition="in" filter="wipe(left)">
                      <p:cBhvr>
                        <p:cTn dur="500"/>
                        <p:tgtEl>
                          <p:spTgt spid="171"/>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67" name="Straight Connector 66"/>
          <p:cNvCxnSpPr/>
          <p:nvPr userDrawn="1"/>
        </p:nvCxnSpPr>
        <p:spPr>
          <a:xfrm rot="10800000">
            <a:off x="4393458"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71" name="Straight Connector 70"/>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4748213" y="1132556"/>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Oval 77"/>
          <p:cNvSpPr/>
          <p:nvPr userDrawn="1"/>
        </p:nvSpPr>
        <p:spPr>
          <a:xfrm>
            <a:off x="772765" y="1333599"/>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Picture Placeholder 7"/>
          <p:cNvSpPr>
            <a:spLocks noGrp="1"/>
          </p:cNvSpPr>
          <p:nvPr>
            <p:ph type="pic" sz="quarter" idx="29" hasCustomPrompt="1"/>
          </p:nvPr>
        </p:nvSpPr>
        <p:spPr>
          <a:xfrm>
            <a:off x="845612" y="1406446"/>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845235" y="2933797"/>
            <a:ext cx="1444752" cy="390529"/>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Text Placeholder 3"/>
          <p:cNvSpPr>
            <a:spLocks noGrp="1"/>
          </p:cNvSpPr>
          <p:nvPr>
            <p:ph type="body" sz="half" idx="32" hasCustomPrompt="1"/>
          </p:nvPr>
        </p:nvSpPr>
        <p:spPr>
          <a:xfrm>
            <a:off x="870652"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6" name="Rectangle 95"/>
          <p:cNvSpPr/>
          <p:nvPr userDrawn="1"/>
        </p:nvSpPr>
        <p:spPr>
          <a:xfrm>
            <a:off x="725697"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Text Placeholder 3"/>
          <p:cNvSpPr>
            <a:spLocks noGrp="1"/>
          </p:cNvSpPr>
          <p:nvPr>
            <p:ph type="body" sz="half" idx="34" hasCustomPrompt="1"/>
          </p:nvPr>
        </p:nvSpPr>
        <p:spPr>
          <a:xfrm>
            <a:off x="751588" y="3343720"/>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8" name="Text Placeholder 3"/>
          <p:cNvSpPr>
            <a:spLocks noGrp="1"/>
          </p:cNvSpPr>
          <p:nvPr>
            <p:ph type="body" sz="half" idx="15"/>
          </p:nvPr>
        </p:nvSpPr>
        <p:spPr>
          <a:xfrm>
            <a:off x="800011"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99" name="Group 98"/>
          <p:cNvGrpSpPr/>
          <p:nvPr userDrawn="1"/>
        </p:nvGrpSpPr>
        <p:grpSpPr>
          <a:xfrm>
            <a:off x="1105250" y="4435575"/>
            <a:ext cx="924722" cy="163900"/>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52" name="Oval 151"/>
          <p:cNvSpPr/>
          <p:nvPr userDrawn="1"/>
        </p:nvSpPr>
        <p:spPr>
          <a:xfrm>
            <a:off x="2762276" y="1333599"/>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3" name="Picture Placeholder 7"/>
          <p:cNvSpPr>
            <a:spLocks noGrp="1"/>
          </p:cNvSpPr>
          <p:nvPr>
            <p:ph type="pic" sz="quarter" idx="35" hasCustomPrompt="1"/>
          </p:nvPr>
        </p:nvSpPr>
        <p:spPr>
          <a:xfrm>
            <a:off x="2835123" y="1406446"/>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2834746" y="2933797"/>
            <a:ext cx="1444752" cy="390529"/>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5" name="Text Placeholder 3"/>
          <p:cNvSpPr>
            <a:spLocks noGrp="1"/>
          </p:cNvSpPr>
          <p:nvPr>
            <p:ph type="body" sz="half" idx="36" hasCustomPrompt="1"/>
          </p:nvPr>
        </p:nvSpPr>
        <p:spPr>
          <a:xfrm>
            <a:off x="2860163"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6" name="Rectangle 155"/>
          <p:cNvSpPr/>
          <p:nvPr userDrawn="1"/>
        </p:nvSpPr>
        <p:spPr>
          <a:xfrm>
            <a:off x="2715208"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7" name="Text Placeholder 3"/>
          <p:cNvSpPr>
            <a:spLocks noGrp="1"/>
          </p:cNvSpPr>
          <p:nvPr>
            <p:ph type="body" sz="half" idx="37" hasCustomPrompt="1"/>
          </p:nvPr>
        </p:nvSpPr>
        <p:spPr>
          <a:xfrm>
            <a:off x="2741099" y="3343720"/>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8" name="Text Placeholder 3"/>
          <p:cNvSpPr>
            <a:spLocks noGrp="1"/>
          </p:cNvSpPr>
          <p:nvPr>
            <p:ph type="body" sz="half" idx="38"/>
          </p:nvPr>
        </p:nvSpPr>
        <p:spPr>
          <a:xfrm>
            <a:off x="2789522"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59" name="Group 158"/>
          <p:cNvGrpSpPr/>
          <p:nvPr userDrawn="1"/>
        </p:nvGrpSpPr>
        <p:grpSpPr>
          <a:xfrm>
            <a:off x="3094761" y="4435575"/>
            <a:ext cx="924722" cy="163900"/>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64" name="Oval 163"/>
          <p:cNvSpPr/>
          <p:nvPr userDrawn="1"/>
        </p:nvSpPr>
        <p:spPr>
          <a:xfrm>
            <a:off x="4783290" y="1333599"/>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5" name="Picture Placeholder 7"/>
          <p:cNvSpPr>
            <a:spLocks noGrp="1"/>
          </p:cNvSpPr>
          <p:nvPr>
            <p:ph type="pic" sz="quarter" idx="39" hasCustomPrompt="1"/>
          </p:nvPr>
        </p:nvSpPr>
        <p:spPr>
          <a:xfrm>
            <a:off x="4856137" y="1406446"/>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4855760" y="2933797"/>
            <a:ext cx="1444752" cy="390529"/>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7" name="Text Placeholder 3"/>
          <p:cNvSpPr>
            <a:spLocks noGrp="1"/>
          </p:cNvSpPr>
          <p:nvPr>
            <p:ph type="body" sz="half" idx="40" hasCustomPrompt="1"/>
          </p:nvPr>
        </p:nvSpPr>
        <p:spPr>
          <a:xfrm>
            <a:off x="4881177"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68" name="Rectangle 167"/>
          <p:cNvSpPr/>
          <p:nvPr userDrawn="1"/>
        </p:nvSpPr>
        <p:spPr>
          <a:xfrm>
            <a:off x="4736222"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4762113" y="3343720"/>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70" name="Text Placeholder 3"/>
          <p:cNvSpPr>
            <a:spLocks noGrp="1"/>
          </p:cNvSpPr>
          <p:nvPr>
            <p:ph type="body" sz="half" idx="42"/>
          </p:nvPr>
        </p:nvSpPr>
        <p:spPr>
          <a:xfrm>
            <a:off x="4810536"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71" name="Group 170"/>
          <p:cNvGrpSpPr/>
          <p:nvPr userDrawn="1"/>
        </p:nvGrpSpPr>
        <p:grpSpPr>
          <a:xfrm>
            <a:off x="5115775" y="4435575"/>
            <a:ext cx="924722" cy="163900"/>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76" name="Oval 175"/>
          <p:cNvSpPr/>
          <p:nvPr userDrawn="1"/>
        </p:nvSpPr>
        <p:spPr>
          <a:xfrm>
            <a:off x="6785153" y="1333599"/>
            <a:ext cx="1589692" cy="158969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7" name="Picture Placeholder 7"/>
          <p:cNvSpPr>
            <a:spLocks noGrp="1"/>
          </p:cNvSpPr>
          <p:nvPr>
            <p:ph type="pic" sz="quarter" idx="43" hasCustomPrompt="1"/>
          </p:nvPr>
        </p:nvSpPr>
        <p:spPr>
          <a:xfrm>
            <a:off x="6858000" y="1406446"/>
            <a:ext cx="1443998" cy="144399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6883040" y="2953191"/>
            <a:ext cx="1444752" cy="390529"/>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9" name="Text Placeholder 3"/>
          <p:cNvSpPr>
            <a:spLocks noGrp="1"/>
          </p:cNvSpPr>
          <p:nvPr>
            <p:ph type="body" sz="half" idx="44" hasCustomPrompt="1"/>
          </p:nvPr>
        </p:nvSpPr>
        <p:spPr>
          <a:xfrm>
            <a:off x="6883041" y="3031680"/>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80" name="Rectangle 179"/>
          <p:cNvSpPr/>
          <p:nvPr userDrawn="1"/>
        </p:nvSpPr>
        <p:spPr>
          <a:xfrm>
            <a:off x="6738086" y="3324325"/>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1" name="Text Placeholder 3"/>
          <p:cNvSpPr>
            <a:spLocks noGrp="1"/>
          </p:cNvSpPr>
          <p:nvPr>
            <p:ph type="body" sz="half" idx="45" hasCustomPrompt="1"/>
          </p:nvPr>
        </p:nvSpPr>
        <p:spPr>
          <a:xfrm>
            <a:off x="6763976" y="3343720"/>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82" name="Text Placeholder 3"/>
          <p:cNvSpPr>
            <a:spLocks noGrp="1"/>
          </p:cNvSpPr>
          <p:nvPr>
            <p:ph type="body" sz="half" idx="46"/>
          </p:nvPr>
        </p:nvSpPr>
        <p:spPr>
          <a:xfrm>
            <a:off x="6812399" y="3651946"/>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183" name="Group 182"/>
          <p:cNvGrpSpPr/>
          <p:nvPr userDrawn="1"/>
        </p:nvGrpSpPr>
        <p:grpSpPr>
          <a:xfrm>
            <a:off x="7117638" y="4435575"/>
            <a:ext cx="924722" cy="163900"/>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64568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wipe(down)">
                                      <p:cBhvr>
                                        <p:cTn id="57" dur="500"/>
                                        <p:tgtEl>
                                          <p:spTgt spid="9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wipe(down)">
                                      <p:cBhvr>
                                        <p:cTn id="91" dur="500"/>
                                        <p:tgtEl>
                                          <p:spTgt spid="159"/>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wipe(down)">
                                      <p:cBhvr>
                                        <p:cTn id="125" dur="500"/>
                                        <p:tgtEl>
                                          <p:spTgt spid="171"/>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183"/>
                                        </p:tgtEl>
                                        <p:attrNameLst>
                                          <p:attrName>style.visibility</p:attrName>
                                        </p:attrNameLst>
                                      </p:cBhvr>
                                      <p:to>
                                        <p:strVal val="visible"/>
                                      </p:to>
                                    </p:set>
                                    <p:animEffect transition="in" filter="wipe(down)">
                                      <p:cBhvr>
                                        <p:cTn id="159"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eam09">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67" name="Straight Connector 66"/>
          <p:cNvCxnSpPr/>
          <p:nvPr userDrawn="1"/>
        </p:nvCxnSpPr>
        <p:spPr>
          <a:xfrm rot="10800000">
            <a:off x="4393458"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0" name="Oval 6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71" name="Straight Connector 70"/>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10800000">
            <a:off x="4748213" y="1132556"/>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userDrawn="1"/>
        </p:nvSpPr>
        <p:spPr>
          <a:xfrm>
            <a:off x="670360"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Picture Placeholder 7"/>
          <p:cNvSpPr>
            <a:spLocks noGrp="1"/>
          </p:cNvSpPr>
          <p:nvPr>
            <p:ph type="pic" sz="quarter" idx="29" hasCustomPrompt="1"/>
          </p:nvPr>
        </p:nvSpPr>
        <p:spPr>
          <a:xfrm>
            <a:off x="845612" y="1476376"/>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81" name="Up Arrow Callout 80"/>
          <p:cNvSpPr/>
          <p:nvPr userDrawn="1"/>
        </p:nvSpPr>
        <p:spPr>
          <a:xfrm>
            <a:off x="845235" y="2895697"/>
            <a:ext cx="1444752" cy="390529"/>
          </a:xfrm>
          <a:prstGeom prst="upArrowCallout">
            <a:avLst>
              <a:gd name="adj1" fmla="val 50000"/>
              <a:gd name="adj2" fmla="val 25000"/>
              <a:gd name="adj3" fmla="val 25000"/>
              <a:gd name="adj4"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Text Placeholder 3"/>
          <p:cNvSpPr>
            <a:spLocks noGrp="1"/>
          </p:cNvSpPr>
          <p:nvPr>
            <p:ph type="body" sz="half" idx="32" hasCustomPrompt="1"/>
          </p:nvPr>
        </p:nvSpPr>
        <p:spPr>
          <a:xfrm>
            <a:off x="870652" y="2993581"/>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6" name="Rectangle 95"/>
          <p:cNvSpPr/>
          <p:nvPr userDrawn="1"/>
        </p:nvSpPr>
        <p:spPr>
          <a:xfrm>
            <a:off x="725697" y="3286226"/>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Text Placeholder 3"/>
          <p:cNvSpPr>
            <a:spLocks noGrp="1"/>
          </p:cNvSpPr>
          <p:nvPr>
            <p:ph type="body" sz="half" idx="34" hasCustomPrompt="1"/>
          </p:nvPr>
        </p:nvSpPr>
        <p:spPr>
          <a:xfrm>
            <a:off x="751588"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8" name="Text Placeholder 3"/>
          <p:cNvSpPr>
            <a:spLocks noGrp="1"/>
          </p:cNvSpPr>
          <p:nvPr>
            <p:ph type="body" sz="half" idx="15"/>
          </p:nvPr>
        </p:nvSpPr>
        <p:spPr>
          <a:xfrm>
            <a:off x="800011" y="3613847"/>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3" name="Group 98"/>
          <p:cNvGrpSpPr/>
          <p:nvPr userDrawn="1"/>
        </p:nvGrpSpPr>
        <p:grpSpPr>
          <a:xfrm>
            <a:off x="1105250" y="4368900"/>
            <a:ext cx="924722" cy="163900"/>
            <a:chOff x="1847802" y="2724150"/>
            <a:chExt cx="1200198" cy="212725"/>
          </a:xfrm>
          <a:solidFill>
            <a:schemeClr val="accent1"/>
          </a:solidFill>
        </p:grpSpPr>
        <p:sp>
          <p:nvSpPr>
            <p:cNvPr id="10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52" name="Rectangle 151"/>
          <p:cNvSpPr/>
          <p:nvPr userDrawn="1"/>
        </p:nvSpPr>
        <p:spPr>
          <a:xfrm>
            <a:off x="2659871"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3" name="Picture Placeholder 7"/>
          <p:cNvSpPr>
            <a:spLocks noGrp="1"/>
          </p:cNvSpPr>
          <p:nvPr>
            <p:ph type="pic" sz="quarter" idx="35" hasCustomPrompt="1"/>
          </p:nvPr>
        </p:nvSpPr>
        <p:spPr>
          <a:xfrm>
            <a:off x="2835123" y="1476376"/>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54" name="Up Arrow Callout 153"/>
          <p:cNvSpPr/>
          <p:nvPr userDrawn="1"/>
        </p:nvSpPr>
        <p:spPr>
          <a:xfrm>
            <a:off x="2834746" y="2895697"/>
            <a:ext cx="1444752" cy="390529"/>
          </a:xfrm>
          <a:prstGeom prst="upArrowCallout">
            <a:avLst>
              <a:gd name="adj1" fmla="val 50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5" name="Text Placeholder 3"/>
          <p:cNvSpPr>
            <a:spLocks noGrp="1"/>
          </p:cNvSpPr>
          <p:nvPr>
            <p:ph type="body" sz="half" idx="36" hasCustomPrompt="1"/>
          </p:nvPr>
        </p:nvSpPr>
        <p:spPr>
          <a:xfrm>
            <a:off x="2860163" y="2993581"/>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6" name="Rectangle 155"/>
          <p:cNvSpPr/>
          <p:nvPr userDrawn="1"/>
        </p:nvSpPr>
        <p:spPr>
          <a:xfrm>
            <a:off x="2715208" y="3286226"/>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7" name="Text Placeholder 3"/>
          <p:cNvSpPr>
            <a:spLocks noGrp="1"/>
          </p:cNvSpPr>
          <p:nvPr>
            <p:ph type="body" sz="half" idx="37" hasCustomPrompt="1"/>
          </p:nvPr>
        </p:nvSpPr>
        <p:spPr>
          <a:xfrm>
            <a:off x="2741099"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58" name="Text Placeholder 3"/>
          <p:cNvSpPr>
            <a:spLocks noGrp="1"/>
          </p:cNvSpPr>
          <p:nvPr>
            <p:ph type="body" sz="half" idx="38"/>
          </p:nvPr>
        </p:nvSpPr>
        <p:spPr>
          <a:xfrm>
            <a:off x="2789522" y="3613847"/>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4" name="Group 158"/>
          <p:cNvGrpSpPr/>
          <p:nvPr userDrawn="1"/>
        </p:nvGrpSpPr>
        <p:grpSpPr>
          <a:xfrm>
            <a:off x="3094761" y="4368900"/>
            <a:ext cx="924722" cy="163900"/>
            <a:chOff x="1847802" y="2724150"/>
            <a:chExt cx="1200198" cy="212725"/>
          </a:xfrm>
          <a:solidFill>
            <a:schemeClr val="accent2"/>
          </a:solidFill>
        </p:grpSpPr>
        <p:sp>
          <p:nvSpPr>
            <p:cNvPr id="160"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1"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2"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3"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64" name="Rectangle 163"/>
          <p:cNvSpPr/>
          <p:nvPr userDrawn="1"/>
        </p:nvSpPr>
        <p:spPr>
          <a:xfrm>
            <a:off x="4680885"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5" name="Picture Placeholder 7"/>
          <p:cNvSpPr>
            <a:spLocks noGrp="1"/>
          </p:cNvSpPr>
          <p:nvPr>
            <p:ph type="pic" sz="quarter" idx="39" hasCustomPrompt="1"/>
          </p:nvPr>
        </p:nvSpPr>
        <p:spPr>
          <a:xfrm>
            <a:off x="4856137" y="1476376"/>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66" name="Up Arrow Callout 165"/>
          <p:cNvSpPr/>
          <p:nvPr userDrawn="1"/>
        </p:nvSpPr>
        <p:spPr>
          <a:xfrm>
            <a:off x="4855760" y="2895697"/>
            <a:ext cx="1444752" cy="390529"/>
          </a:xfrm>
          <a:prstGeom prst="upArrowCallout">
            <a:avLst>
              <a:gd name="adj1" fmla="val 50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7" name="Text Placeholder 3"/>
          <p:cNvSpPr>
            <a:spLocks noGrp="1"/>
          </p:cNvSpPr>
          <p:nvPr>
            <p:ph type="body" sz="half" idx="40" hasCustomPrompt="1"/>
          </p:nvPr>
        </p:nvSpPr>
        <p:spPr>
          <a:xfrm>
            <a:off x="4881177" y="2993581"/>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68" name="Rectangle 167"/>
          <p:cNvSpPr/>
          <p:nvPr userDrawn="1"/>
        </p:nvSpPr>
        <p:spPr>
          <a:xfrm>
            <a:off x="4736222" y="3286226"/>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sp>
        <p:nvSpPr>
          <p:cNvPr id="169" name="Text Placeholder 3"/>
          <p:cNvSpPr>
            <a:spLocks noGrp="1"/>
          </p:cNvSpPr>
          <p:nvPr>
            <p:ph type="body" sz="half" idx="41" hasCustomPrompt="1"/>
          </p:nvPr>
        </p:nvSpPr>
        <p:spPr>
          <a:xfrm>
            <a:off x="4762113"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70" name="Text Placeholder 3"/>
          <p:cNvSpPr>
            <a:spLocks noGrp="1"/>
          </p:cNvSpPr>
          <p:nvPr>
            <p:ph type="body" sz="half" idx="42"/>
          </p:nvPr>
        </p:nvSpPr>
        <p:spPr>
          <a:xfrm>
            <a:off x="4810536" y="3613847"/>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5" name="Group 170"/>
          <p:cNvGrpSpPr/>
          <p:nvPr userDrawn="1"/>
        </p:nvGrpSpPr>
        <p:grpSpPr>
          <a:xfrm>
            <a:off x="5115775" y="4368900"/>
            <a:ext cx="924722" cy="163900"/>
            <a:chOff x="1847802" y="2724150"/>
            <a:chExt cx="1200198" cy="212725"/>
          </a:xfrm>
          <a:solidFill>
            <a:schemeClr val="accent3"/>
          </a:solidFill>
        </p:grpSpPr>
        <p:sp>
          <p:nvSpPr>
            <p:cNvPr id="172"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3"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4"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5"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176" name="Rectangle 175"/>
          <p:cNvSpPr/>
          <p:nvPr userDrawn="1"/>
        </p:nvSpPr>
        <p:spPr>
          <a:xfrm>
            <a:off x="6682749" y="1333597"/>
            <a:ext cx="1794502" cy="332412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7" name="Picture Placeholder 7"/>
          <p:cNvSpPr>
            <a:spLocks noGrp="1"/>
          </p:cNvSpPr>
          <p:nvPr>
            <p:ph type="pic" sz="quarter" idx="43" hasCustomPrompt="1"/>
          </p:nvPr>
        </p:nvSpPr>
        <p:spPr>
          <a:xfrm>
            <a:off x="6858000" y="1476376"/>
            <a:ext cx="1443998" cy="1335967"/>
          </a:xfrm>
          <a:prstGeom prst="rect">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178" name="Up Arrow Callout 177"/>
          <p:cNvSpPr/>
          <p:nvPr userDrawn="1"/>
        </p:nvSpPr>
        <p:spPr>
          <a:xfrm>
            <a:off x="6883040" y="2915091"/>
            <a:ext cx="1444752" cy="390529"/>
          </a:xfrm>
          <a:prstGeom prst="upArrowCallout">
            <a:avLst>
              <a:gd name="adj1" fmla="val 50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9" name="Text Placeholder 3"/>
          <p:cNvSpPr>
            <a:spLocks noGrp="1"/>
          </p:cNvSpPr>
          <p:nvPr>
            <p:ph type="body" sz="half" idx="44" hasCustomPrompt="1"/>
          </p:nvPr>
        </p:nvSpPr>
        <p:spPr>
          <a:xfrm>
            <a:off x="6883041" y="2993581"/>
            <a:ext cx="1393918" cy="292987"/>
          </a:xfrm>
          <a:prstGeom prst="rect">
            <a:avLst/>
          </a:prstGeom>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80" name="Rectangle 179"/>
          <p:cNvSpPr/>
          <p:nvPr userDrawn="1"/>
        </p:nvSpPr>
        <p:spPr>
          <a:xfrm>
            <a:off x="6738086" y="3286226"/>
            <a:ext cx="1683828" cy="307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1" name="Text Placeholder 3"/>
          <p:cNvSpPr>
            <a:spLocks noGrp="1"/>
          </p:cNvSpPr>
          <p:nvPr>
            <p:ph type="body" sz="half" idx="45" hasCustomPrompt="1"/>
          </p:nvPr>
        </p:nvSpPr>
        <p:spPr>
          <a:xfrm>
            <a:off x="6763976" y="3305619"/>
            <a:ext cx="1632046" cy="292987"/>
          </a:xfrm>
          <a:prstGeom prst="rect">
            <a:avLst/>
          </a:prstGeom>
        </p:spPr>
        <p:txBody>
          <a:bodyPr wrap="square" lIns="0" tIns="0" rIns="0" bIns="0" anchor="ctr">
            <a:noAutofit/>
          </a:bodyPr>
          <a:lstStyle>
            <a:lvl1pPr marL="0" indent="0" algn="ctr" rtl="0">
              <a:buNone/>
              <a:defRPr sz="11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82" name="Text Placeholder 3"/>
          <p:cNvSpPr>
            <a:spLocks noGrp="1"/>
          </p:cNvSpPr>
          <p:nvPr>
            <p:ph type="body" sz="half" idx="46"/>
          </p:nvPr>
        </p:nvSpPr>
        <p:spPr>
          <a:xfrm>
            <a:off x="6812399" y="3613847"/>
            <a:ext cx="1461669" cy="694729"/>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grpSp>
        <p:nvGrpSpPr>
          <p:cNvPr id="6" name="Group 182"/>
          <p:cNvGrpSpPr/>
          <p:nvPr userDrawn="1"/>
        </p:nvGrpSpPr>
        <p:grpSpPr>
          <a:xfrm>
            <a:off x="7117638" y="4368900"/>
            <a:ext cx="924722" cy="163900"/>
            <a:chOff x="1847802" y="2724150"/>
            <a:chExt cx="1200198" cy="212725"/>
          </a:xfrm>
          <a:solidFill>
            <a:schemeClr val="accent4"/>
          </a:solidFill>
        </p:grpSpPr>
        <p:sp>
          <p:nvSpPr>
            <p:cNvPr id="184"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5"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6"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7"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11128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2"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wipe(down)">
                                      <p:cBhvr>
                                        <p:cTn id="38" dur="500"/>
                                        <p:tgtEl>
                                          <p:spTgt spid="81"/>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Effect transition="in" filter="wipe(up)">
                                      <p:cBhvr>
                                        <p:cTn id="42" dur="500"/>
                                        <p:tgtEl>
                                          <p:spTgt spid="88">
                                            <p:txEl>
                                              <p:pRg st="0" end="0"/>
                                            </p:txEl>
                                          </p:spTgt>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down)">
                                      <p:cBhvr>
                                        <p:cTn id="46" dur="500"/>
                                        <p:tgtEl>
                                          <p:spTgt spid="96"/>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97">
                                            <p:txEl>
                                              <p:pRg st="0" end="0"/>
                                            </p:txEl>
                                          </p:spTgt>
                                        </p:tgtEl>
                                        <p:attrNameLst>
                                          <p:attrName>style.visibility</p:attrName>
                                        </p:attrNameLst>
                                      </p:cBhvr>
                                      <p:to>
                                        <p:strVal val="visible"/>
                                      </p:to>
                                    </p:set>
                                    <p:animEffect transition="in" filter="wipe(up)">
                                      <p:cBhvr>
                                        <p:cTn id="50" dur="500"/>
                                        <p:tgtEl>
                                          <p:spTgt spid="97">
                                            <p:txEl>
                                              <p:pRg st="0" end="0"/>
                                            </p:txEl>
                                          </p:spTgt>
                                        </p:tgtEl>
                                      </p:cBhvr>
                                    </p:animEffect>
                                  </p:childTnLst>
                                </p:cTn>
                              </p:par>
                            </p:childTnLst>
                          </p:cTn>
                        </p:par>
                        <p:par>
                          <p:cTn id="51" fill="hold">
                            <p:stCondLst>
                              <p:cond delay="40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98">
                                            <p:txEl>
                                              <p:pRg st="0" end="0"/>
                                            </p:txEl>
                                          </p:spTgt>
                                        </p:tgtEl>
                                        <p:attrNameLst>
                                          <p:attrName>style.visibility</p:attrName>
                                        </p:attrNameLst>
                                      </p:cBhvr>
                                      <p:to>
                                        <p:strVal val="visible"/>
                                      </p:to>
                                    </p:set>
                                    <p:animEffect transition="in" filter="wipe(up)">
                                      <p:cBhvr>
                                        <p:cTn id="54" dur="500"/>
                                        <p:tgtEl>
                                          <p:spTgt spid="98">
                                            <p:txEl>
                                              <p:pRg st="0" end="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down)">
                                      <p:cBhvr>
                                        <p:cTn id="57" dur="500"/>
                                        <p:tgtEl>
                                          <p:spTgt spid="3"/>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p:cTn id="61" dur="500" fill="hold"/>
                                        <p:tgtEl>
                                          <p:spTgt spid="152"/>
                                        </p:tgtEl>
                                        <p:attrNameLst>
                                          <p:attrName>ppt_w</p:attrName>
                                        </p:attrNameLst>
                                      </p:cBhvr>
                                      <p:tavLst>
                                        <p:tav tm="0">
                                          <p:val>
                                            <p:fltVal val="0"/>
                                          </p:val>
                                        </p:tav>
                                        <p:tav tm="100000">
                                          <p:val>
                                            <p:strVal val="#ppt_w"/>
                                          </p:val>
                                        </p:tav>
                                      </p:tavLst>
                                    </p:anim>
                                    <p:anim calcmode="lin" valueType="num">
                                      <p:cBhvr>
                                        <p:cTn id="62" dur="500" fill="hold"/>
                                        <p:tgtEl>
                                          <p:spTgt spid="152"/>
                                        </p:tgtEl>
                                        <p:attrNameLst>
                                          <p:attrName>ppt_h</p:attrName>
                                        </p:attrNameLst>
                                      </p:cBhvr>
                                      <p:tavLst>
                                        <p:tav tm="0">
                                          <p:val>
                                            <p:fltVal val="0"/>
                                          </p:val>
                                        </p:tav>
                                        <p:tav tm="100000">
                                          <p:val>
                                            <p:strVal val="#ppt_h"/>
                                          </p:val>
                                        </p:tav>
                                      </p:tavLst>
                                    </p:anim>
                                    <p:animEffect transition="in" filter="fade">
                                      <p:cBhvr>
                                        <p:cTn id="63" dur="500"/>
                                        <p:tgtEl>
                                          <p:spTgt spid="152"/>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 calcmode="lin" valueType="num">
                                      <p:cBhvr>
                                        <p:cTn id="67" dur="500" fill="hold"/>
                                        <p:tgtEl>
                                          <p:spTgt spid="153"/>
                                        </p:tgtEl>
                                        <p:attrNameLst>
                                          <p:attrName>ppt_w</p:attrName>
                                        </p:attrNameLst>
                                      </p:cBhvr>
                                      <p:tavLst>
                                        <p:tav tm="0">
                                          <p:val>
                                            <p:fltVal val="0"/>
                                          </p:val>
                                        </p:tav>
                                        <p:tav tm="100000">
                                          <p:val>
                                            <p:strVal val="#ppt_w"/>
                                          </p:val>
                                        </p:tav>
                                      </p:tavLst>
                                    </p:anim>
                                    <p:anim calcmode="lin" valueType="num">
                                      <p:cBhvr>
                                        <p:cTn id="68" dur="500" fill="hold"/>
                                        <p:tgtEl>
                                          <p:spTgt spid="153"/>
                                        </p:tgtEl>
                                        <p:attrNameLst>
                                          <p:attrName>ppt_h</p:attrName>
                                        </p:attrNameLst>
                                      </p:cBhvr>
                                      <p:tavLst>
                                        <p:tav tm="0">
                                          <p:val>
                                            <p:fltVal val="0"/>
                                          </p:val>
                                        </p:tav>
                                        <p:tav tm="100000">
                                          <p:val>
                                            <p:strVal val="#ppt_h"/>
                                          </p:val>
                                        </p:tav>
                                      </p:tavLst>
                                    </p:anim>
                                    <p:animEffect transition="in" filter="fade">
                                      <p:cBhvr>
                                        <p:cTn id="69" dur="500"/>
                                        <p:tgtEl>
                                          <p:spTgt spid="15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down)">
                                      <p:cBhvr>
                                        <p:cTn id="72" dur="500"/>
                                        <p:tgtEl>
                                          <p:spTgt spid="154"/>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155">
                                            <p:txEl>
                                              <p:pRg st="0" end="0"/>
                                            </p:txEl>
                                          </p:spTgt>
                                        </p:tgtEl>
                                        <p:attrNameLst>
                                          <p:attrName>style.visibility</p:attrName>
                                        </p:attrNameLst>
                                      </p:cBhvr>
                                      <p:to>
                                        <p:strVal val="visible"/>
                                      </p:to>
                                    </p:set>
                                    <p:animEffect transition="in" filter="wipe(up)">
                                      <p:cBhvr>
                                        <p:cTn id="76" dur="500"/>
                                        <p:tgtEl>
                                          <p:spTgt spid="155">
                                            <p:txEl>
                                              <p:pRg st="0" end="0"/>
                                            </p:txEl>
                                          </p:spTgt>
                                        </p:tgtEl>
                                      </p:cBhvr>
                                    </p:animEffect>
                                  </p:childTnLst>
                                </p:cTn>
                              </p:par>
                            </p:childTnLst>
                          </p:cTn>
                        </p:par>
                        <p:par>
                          <p:cTn id="77" fill="hold">
                            <p:stCondLst>
                              <p:cond delay="6000"/>
                            </p:stCondLst>
                            <p:childTnLst>
                              <p:par>
                                <p:cTn id="78" presetID="22" presetClass="entr" presetSubtype="4" fill="hold" grpId="0" nodeType="afterEffect">
                                  <p:stCondLst>
                                    <p:cond delay="0"/>
                                  </p:stCondLst>
                                  <p:childTnLst>
                                    <p:set>
                                      <p:cBhvr>
                                        <p:cTn id="79" dur="1" fill="hold">
                                          <p:stCondLst>
                                            <p:cond delay="0"/>
                                          </p:stCondLst>
                                        </p:cTn>
                                        <p:tgtEl>
                                          <p:spTgt spid="156"/>
                                        </p:tgtEl>
                                        <p:attrNameLst>
                                          <p:attrName>style.visibility</p:attrName>
                                        </p:attrNameLst>
                                      </p:cBhvr>
                                      <p:to>
                                        <p:strVal val="visible"/>
                                      </p:to>
                                    </p:set>
                                    <p:animEffect transition="in" filter="wipe(down)">
                                      <p:cBhvr>
                                        <p:cTn id="80" dur="500"/>
                                        <p:tgtEl>
                                          <p:spTgt spid="156"/>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57">
                                            <p:txEl>
                                              <p:pRg st="0" end="0"/>
                                            </p:txEl>
                                          </p:spTgt>
                                        </p:tgtEl>
                                        <p:attrNameLst>
                                          <p:attrName>style.visibility</p:attrName>
                                        </p:attrNameLst>
                                      </p:cBhvr>
                                      <p:to>
                                        <p:strVal val="visible"/>
                                      </p:to>
                                    </p:set>
                                    <p:animEffect transition="in" filter="wipe(up)">
                                      <p:cBhvr>
                                        <p:cTn id="84" dur="500"/>
                                        <p:tgtEl>
                                          <p:spTgt spid="157">
                                            <p:txEl>
                                              <p:pRg st="0" end="0"/>
                                            </p:txEl>
                                          </p:spTgt>
                                        </p:tgtEl>
                                      </p:cBhvr>
                                    </p:animEffect>
                                  </p:childTnLst>
                                </p:cTn>
                              </p:par>
                            </p:childTnLst>
                          </p:cTn>
                        </p:par>
                        <p:par>
                          <p:cTn id="85" fill="hold">
                            <p:stCondLst>
                              <p:cond delay="7000"/>
                            </p:stCondLst>
                            <p:childTnLst>
                              <p:par>
                                <p:cTn id="86" presetID="22" presetClass="entr" presetSubtype="1" fill="hold" grpId="0" nodeType="afterEffect" nodePh="1">
                                  <p:stCondLst>
                                    <p:cond delay="0"/>
                                  </p:stCondLst>
                                  <p:endCondLst>
                                    <p:cond evt="begin" delay="0">
                                      <p:tn val="86"/>
                                    </p:cond>
                                  </p:endCondLst>
                                  <p:childTnLst>
                                    <p:set>
                                      <p:cBhvr>
                                        <p:cTn id="87" dur="1" fill="hold">
                                          <p:stCondLst>
                                            <p:cond delay="0"/>
                                          </p:stCondLst>
                                        </p:cTn>
                                        <p:tgtEl>
                                          <p:spTgt spid="158">
                                            <p:txEl>
                                              <p:pRg st="0" end="0"/>
                                            </p:txEl>
                                          </p:spTgt>
                                        </p:tgtEl>
                                        <p:attrNameLst>
                                          <p:attrName>style.visibility</p:attrName>
                                        </p:attrNameLst>
                                      </p:cBhvr>
                                      <p:to>
                                        <p:strVal val="visible"/>
                                      </p:to>
                                    </p:set>
                                    <p:animEffect transition="in" filter="wipe(up)">
                                      <p:cBhvr>
                                        <p:cTn id="88" dur="500"/>
                                        <p:tgtEl>
                                          <p:spTgt spid="158">
                                            <p:txEl>
                                              <p:pRg st="0" end="0"/>
                                            </p:txEl>
                                          </p:spTgt>
                                        </p:tgtEl>
                                      </p:cBhvr>
                                    </p:animEffect>
                                  </p:childTnLst>
                                </p:cTn>
                              </p:par>
                              <p:par>
                                <p:cTn id="89" presetID="22" presetClass="entr" presetSubtype="4"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500"/>
                                        <p:tgtEl>
                                          <p:spTgt spid="4"/>
                                        </p:tgtEl>
                                      </p:cBhvr>
                                    </p:animEffect>
                                  </p:childTnLst>
                                </p:cTn>
                              </p:par>
                            </p:childTnLst>
                          </p:cTn>
                        </p:par>
                        <p:par>
                          <p:cTn id="92" fill="hold">
                            <p:stCondLst>
                              <p:cond delay="7500"/>
                            </p:stCondLst>
                            <p:childTnLst>
                              <p:par>
                                <p:cTn id="93" presetID="53" presetClass="entr" presetSubtype="0" fill="hold" grpId="0" nodeType="after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p:cTn id="95" dur="500" fill="hold"/>
                                        <p:tgtEl>
                                          <p:spTgt spid="164"/>
                                        </p:tgtEl>
                                        <p:attrNameLst>
                                          <p:attrName>ppt_w</p:attrName>
                                        </p:attrNameLst>
                                      </p:cBhvr>
                                      <p:tavLst>
                                        <p:tav tm="0">
                                          <p:val>
                                            <p:fltVal val="0"/>
                                          </p:val>
                                        </p:tav>
                                        <p:tav tm="100000">
                                          <p:val>
                                            <p:strVal val="#ppt_w"/>
                                          </p:val>
                                        </p:tav>
                                      </p:tavLst>
                                    </p:anim>
                                    <p:anim calcmode="lin" valueType="num">
                                      <p:cBhvr>
                                        <p:cTn id="96" dur="500" fill="hold"/>
                                        <p:tgtEl>
                                          <p:spTgt spid="164"/>
                                        </p:tgtEl>
                                        <p:attrNameLst>
                                          <p:attrName>ppt_h</p:attrName>
                                        </p:attrNameLst>
                                      </p:cBhvr>
                                      <p:tavLst>
                                        <p:tav tm="0">
                                          <p:val>
                                            <p:fltVal val="0"/>
                                          </p:val>
                                        </p:tav>
                                        <p:tav tm="100000">
                                          <p:val>
                                            <p:strVal val="#ppt_h"/>
                                          </p:val>
                                        </p:tav>
                                      </p:tavLst>
                                    </p:anim>
                                    <p:animEffect transition="in" filter="fade">
                                      <p:cBhvr>
                                        <p:cTn id="97" dur="500"/>
                                        <p:tgtEl>
                                          <p:spTgt spid="164"/>
                                        </p:tgtEl>
                                      </p:cBhvr>
                                    </p:animEffect>
                                  </p:childTnLst>
                                </p:cTn>
                              </p:par>
                            </p:childTnLst>
                          </p:cTn>
                        </p:par>
                        <p:par>
                          <p:cTn id="98" fill="hold">
                            <p:stCondLst>
                              <p:cond delay="8000"/>
                            </p:stCondLst>
                            <p:childTnLst>
                              <p:par>
                                <p:cTn id="99" presetID="53" presetClass="entr" presetSubtype="0" fill="hold" grpId="0" nodeType="afterEffect">
                                  <p:stCondLst>
                                    <p:cond delay="0"/>
                                  </p:stCondLst>
                                  <p:childTnLst>
                                    <p:set>
                                      <p:cBhvr>
                                        <p:cTn id="100" dur="1" fill="hold">
                                          <p:stCondLst>
                                            <p:cond delay="0"/>
                                          </p:stCondLst>
                                        </p:cTn>
                                        <p:tgtEl>
                                          <p:spTgt spid="165"/>
                                        </p:tgtEl>
                                        <p:attrNameLst>
                                          <p:attrName>style.visibility</p:attrName>
                                        </p:attrNameLst>
                                      </p:cBhvr>
                                      <p:to>
                                        <p:strVal val="visible"/>
                                      </p:to>
                                    </p:set>
                                    <p:anim calcmode="lin" valueType="num">
                                      <p:cBhvr>
                                        <p:cTn id="101" dur="500" fill="hold"/>
                                        <p:tgtEl>
                                          <p:spTgt spid="165"/>
                                        </p:tgtEl>
                                        <p:attrNameLst>
                                          <p:attrName>ppt_w</p:attrName>
                                        </p:attrNameLst>
                                      </p:cBhvr>
                                      <p:tavLst>
                                        <p:tav tm="0">
                                          <p:val>
                                            <p:fltVal val="0"/>
                                          </p:val>
                                        </p:tav>
                                        <p:tav tm="100000">
                                          <p:val>
                                            <p:strVal val="#ppt_w"/>
                                          </p:val>
                                        </p:tav>
                                      </p:tavLst>
                                    </p:anim>
                                    <p:anim calcmode="lin" valueType="num">
                                      <p:cBhvr>
                                        <p:cTn id="102" dur="500" fill="hold"/>
                                        <p:tgtEl>
                                          <p:spTgt spid="165"/>
                                        </p:tgtEl>
                                        <p:attrNameLst>
                                          <p:attrName>ppt_h</p:attrName>
                                        </p:attrNameLst>
                                      </p:cBhvr>
                                      <p:tavLst>
                                        <p:tav tm="0">
                                          <p:val>
                                            <p:fltVal val="0"/>
                                          </p:val>
                                        </p:tav>
                                        <p:tav tm="100000">
                                          <p:val>
                                            <p:strVal val="#ppt_h"/>
                                          </p:val>
                                        </p:tav>
                                      </p:tavLst>
                                    </p:anim>
                                    <p:animEffect transition="in" filter="fade">
                                      <p:cBhvr>
                                        <p:cTn id="103" dur="500"/>
                                        <p:tgtEl>
                                          <p:spTgt spid="16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66"/>
                                        </p:tgtEl>
                                        <p:attrNameLst>
                                          <p:attrName>style.visibility</p:attrName>
                                        </p:attrNameLst>
                                      </p:cBhvr>
                                      <p:to>
                                        <p:strVal val="visible"/>
                                      </p:to>
                                    </p:set>
                                    <p:animEffect transition="in" filter="wipe(down)">
                                      <p:cBhvr>
                                        <p:cTn id="106" dur="500"/>
                                        <p:tgtEl>
                                          <p:spTgt spid="166"/>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167">
                                            <p:txEl>
                                              <p:pRg st="0" end="0"/>
                                            </p:txEl>
                                          </p:spTgt>
                                        </p:tgtEl>
                                        <p:attrNameLst>
                                          <p:attrName>style.visibility</p:attrName>
                                        </p:attrNameLst>
                                      </p:cBhvr>
                                      <p:to>
                                        <p:strVal val="visible"/>
                                      </p:to>
                                    </p:set>
                                    <p:animEffect transition="in" filter="wipe(up)">
                                      <p:cBhvr>
                                        <p:cTn id="110" dur="500"/>
                                        <p:tgtEl>
                                          <p:spTgt spid="167">
                                            <p:txEl>
                                              <p:pRg st="0" end="0"/>
                                            </p:txEl>
                                          </p:spTgt>
                                        </p:tgtEl>
                                      </p:cBhvr>
                                    </p:animEffect>
                                  </p:childTnLst>
                                </p:cTn>
                              </p:par>
                            </p:childTnLst>
                          </p:cTn>
                        </p:par>
                        <p:par>
                          <p:cTn id="111" fill="hold">
                            <p:stCondLst>
                              <p:cond delay="9000"/>
                            </p:stCondLst>
                            <p:childTnLst>
                              <p:par>
                                <p:cTn id="112" presetID="22" presetClass="entr" presetSubtype="4" fill="hold" grpId="0" nodeType="after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wipe(down)">
                                      <p:cBhvr>
                                        <p:cTn id="114" dur="500"/>
                                        <p:tgtEl>
                                          <p:spTgt spid="168"/>
                                        </p:tgtEl>
                                      </p:cBhvr>
                                    </p:animEffect>
                                  </p:childTnLst>
                                </p:cTn>
                              </p:par>
                            </p:childTnLst>
                          </p:cTn>
                        </p:par>
                        <p:par>
                          <p:cTn id="115" fill="hold">
                            <p:stCondLst>
                              <p:cond delay="9500"/>
                            </p:stCondLst>
                            <p:childTnLst>
                              <p:par>
                                <p:cTn id="116" presetID="22" presetClass="entr" presetSubtype="1" fill="hold" grpId="0" nodeType="afterEffect">
                                  <p:stCondLst>
                                    <p:cond delay="0"/>
                                  </p:stCondLst>
                                  <p:childTnLst>
                                    <p:set>
                                      <p:cBhvr>
                                        <p:cTn id="117" dur="1" fill="hold">
                                          <p:stCondLst>
                                            <p:cond delay="0"/>
                                          </p:stCondLst>
                                        </p:cTn>
                                        <p:tgtEl>
                                          <p:spTgt spid="169">
                                            <p:txEl>
                                              <p:pRg st="0" end="0"/>
                                            </p:txEl>
                                          </p:spTgt>
                                        </p:tgtEl>
                                        <p:attrNameLst>
                                          <p:attrName>style.visibility</p:attrName>
                                        </p:attrNameLst>
                                      </p:cBhvr>
                                      <p:to>
                                        <p:strVal val="visible"/>
                                      </p:to>
                                    </p:set>
                                    <p:animEffect transition="in" filter="wipe(up)">
                                      <p:cBhvr>
                                        <p:cTn id="118" dur="500"/>
                                        <p:tgtEl>
                                          <p:spTgt spid="169">
                                            <p:txEl>
                                              <p:pRg st="0" end="0"/>
                                            </p:txEl>
                                          </p:spTgt>
                                        </p:tgtEl>
                                      </p:cBhvr>
                                    </p:animEffect>
                                  </p:childTnLst>
                                </p:cTn>
                              </p:par>
                            </p:childTnLst>
                          </p:cTn>
                        </p:par>
                        <p:par>
                          <p:cTn id="119" fill="hold">
                            <p:stCondLst>
                              <p:cond delay="10000"/>
                            </p:stCondLst>
                            <p:childTnLst>
                              <p:par>
                                <p:cTn id="120" presetID="22" presetClass="entr" presetSubtype="1" fill="hold" grpId="0" nodeType="afterEffect" nodePh="1">
                                  <p:stCondLst>
                                    <p:cond delay="0"/>
                                  </p:stCondLst>
                                  <p:endCondLst>
                                    <p:cond evt="begin" delay="0">
                                      <p:tn val="120"/>
                                    </p:cond>
                                  </p:endCondLst>
                                  <p:childTnLst>
                                    <p:set>
                                      <p:cBhvr>
                                        <p:cTn id="121" dur="1" fill="hold">
                                          <p:stCondLst>
                                            <p:cond delay="0"/>
                                          </p:stCondLst>
                                        </p:cTn>
                                        <p:tgtEl>
                                          <p:spTgt spid="170">
                                            <p:txEl>
                                              <p:pRg st="0" end="0"/>
                                            </p:txEl>
                                          </p:spTgt>
                                        </p:tgtEl>
                                        <p:attrNameLst>
                                          <p:attrName>style.visibility</p:attrName>
                                        </p:attrNameLst>
                                      </p:cBhvr>
                                      <p:to>
                                        <p:strVal val="visible"/>
                                      </p:to>
                                    </p:set>
                                    <p:animEffect transition="in" filter="wipe(up)">
                                      <p:cBhvr>
                                        <p:cTn id="122" dur="500"/>
                                        <p:tgtEl>
                                          <p:spTgt spid="170">
                                            <p:txEl>
                                              <p:pRg st="0" end="0"/>
                                            </p:txEl>
                                          </p:spTgt>
                                        </p:tgtEl>
                                      </p:cBhvr>
                                    </p:animEffect>
                                  </p:childTnLst>
                                </p:cTn>
                              </p:par>
                              <p:par>
                                <p:cTn id="123" presetID="22" presetClass="entr" presetSubtype="4"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down)">
                                      <p:cBhvr>
                                        <p:cTn id="125" dur="500"/>
                                        <p:tgtEl>
                                          <p:spTgt spid="5"/>
                                        </p:tgtEl>
                                      </p:cBhvr>
                                    </p:animEffect>
                                  </p:childTnLst>
                                </p:cTn>
                              </p:par>
                            </p:childTnLst>
                          </p:cTn>
                        </p:par>
                        <p:par>
                          <p:cTn id="126" fill="hold">
                            <p:stCondLst>
                              <p:cond delay="10500"/>
                            </p:stCondLst>
                            <p:childTnLst>
                              <p:par>
                                <p:cTn id="127" presetID="53" presetClass="entr" presetSubtype="0" fill="hold" grpId="0" nodeType="after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childTnLst>
                          </p:cTn>
                        </p:par>
                        <p:par>
                          <p:cTn id="132" fill="hold">
                            <p:stCondLst>
                              <p:cond delay="11000"/>
                            </p:stCondLst>
                            <p:childTnLst>
                              <p:par>
                                <p:cTn id="133" presetID="53" presetClass="entr" presetSubtype="0" fill="hold" grpId="0" nodeType="after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p:cTn id="135" dur="500" fill="hold"/>
                                        <p:tgtEl>
                                          <p:spTgt spid="177"/>
                                        </p:tgtEl>
                                        <p:attrNameLst>
                                          <p:attrName>ppt_w</p:attrName>
                                        </p:attrNameLst>
                                      </p:cBhvr>
                                      <p:tavLst>
                                        <p:tav tm="0">
                                          <p:val>
                                            <p:fltVal val="0"/>
                                          </p:val>
                                        </p:tav>
                                        <p:tav tm="100000">
                                          <p:val>
                                            <p:strVal val="#ppt_w"/>
                                          </p:val>
                                        </p:tav>
                                      </p:tavLst>
                                    </p:anim>
                                    <p:anim calcmode="lin" valueType="num">
                                      <p:cBhvr>
                                        <p:cTn id="136" dur="500" fill="hold"/>
                                        <p:tgtEl>
                                          <p:spTgt spid="177"/>
                                        </p:tgtEl>
                                        <p:attrNameLst>
                                          <p:attrName>ppt_h</p:attrName>
                                        </p:attrNameLst>
                                      </p:cBhvr>
                                      <p:tavLst>
                                        <p:tav tm="0">
                                          <p:val>
                                            <p:fltVal val="0"/>
                                          </p:val>
                                        </p:tav>
                                        <p:tav tm="100000">
                                          <p:val>
                                            <p:strVal val="#ppt_h"/>
                                          </p:val>
                                        </p:tav>
                                      </p:tavLst>
                                    </p:anim>
                                    <p:animEffect transition="in" filter="fade">
                                      <p:cBhvr>
                                        <p:cTn id="137" dur="500"/>
                                        <p:tgtEl>
                                          <p:spTgt spid="17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78"/>
                                        </p:tgtEl>
                                        <p:attrNameLst>
                                          <p:attrName>style.visibility</p:attrName>
                                        </p:attrNameLst>
                                      </p:cBhvr>
                                      <p:to>
                                        <p:strVal val="visible"/>
                                      </p:to>
                                    </p:set>
                                    <p:animEffect transition="in" filter="wipe(down)">
                                      <p:cBhvr>
                                        <p:cTn id="140" dur="500"/>
                                        <p:tgtEl>
                                          <p:spTgt spid="178"/>
                                        </p:tgtEl>
                                      </p:cBhvr>
                                    </p:animEffect>
                                  </p:childTnLst>
                                </p:cTn>
                              </p:par>
                            </p:childTnLst>
                          </p:cTn>
                        </p:par>
                        <p:par>
                          <p:cTn id="141" fill="hold">
                            <p:stCondLst>
                              <p:cond delay="11500"/>
                            </p:stCondLst>
                            <p:childTnLst>
                              <p:par>
                                <p:cTn id="142" presetID="22" presetClass="entr" presetSubtype="1" fill="hold" grpId="0" nodeType="afterEffect">
                                  <p:stCondLst>
                                    <p:cond delay="0"/>
                                  </p:stCondLst>
                                  <p:childTnLst>
                                    <p:set>
                                      <p:cBhvr>
                                        <p:cTn id="143" dur="1" fill="hold">
                                          <p:stCondLst>
                                            <p:cond delay="0"/>
                                          </p:stCondLst>
                                        </p:cTn>
                                        <p:tgtEl>
                                          <p:spTgt spid="179">
                                            <p:txEl>
                                              <p:pRg st="0" end="0"/>
                                            </p:txEl>
                                          </p:spTgt>
                                        </p:tgtEl>
                                        <p:attrNameLst>
                                          <p:attrName>style.visibility</p:attrName>
                                        </p:attrNameLst>
                                      </p:cBhvr>
                                      <p:to>
                                        <p:strVal val="visible"/>
                                      </p:to>
                                    </p:set>
                                    <p:animEffect transition="in" filter="wipe(up)">
                                      <p:cBhvr>
                                        <p:cTn id="144" dur="500"/>
                                        <p:tgtEl>
                                          <p:spTgt spid="179">
                                            <p:txEl>
                                              <p:pRg st="0" end="0"/>
                                            </p:txEl>
                                          </p:spTgt>
                                        </p:tgtEl>
                                      </p:cBhvr>
                                    </p:animEffect>
                                  </p:childTnLst>
                                </p:cTn>
                              </p:par>
                            </p:childTnLst>
                          </p:cTn>
                        </p:par>
                        <p:par>
                          <p:cTn id="145" fill="hold">
                            <p:stCondLst>
                              <p:cond delay="12000"/>
                            </p:stCondLst>
                            <p:childTnLst>
                              <p:par>
                                <p:cTn id="146" presetID="22" presetClass="entr" presetSubtype="4" fill="hold" grpId="0" nodeType="afterEffect">
                                  <p:stCondLst>
                                    <p:cond delay="0"/>
                                  </p:stCondLst>
                                  <p:childTnLst>
                                    <p:set>
                                      <p:cBhvr>
                                        <p:cTn id="147" dur="1" fill="hold">
                                          <p:stCondLst>
                                            <p:cond delay="0"/>
                                          </p:stCondLst>
                                        </p:cTn>
                                        <p:tgtEl>
                                          <p:spTgt spid="180"/>
                                        </p:tgtEl>
                                        <p:attrNameLst>
                                          <p:attrName>style.visibility</p:attrName>
                                        </p:attrNameLst>
                                      </p:cBhvr>
                                      <p:to>
                                        <p:strVal val="visible"/>
                                      </p:to>
                                    </p:set>
                                    <p:animEffect transition="in" filter="wipe(down)">
                                      <p:cBhvr>
                                        <p:cTn id="148" dur="500"/>
                                        <p:tgtEl>
                                          <p:spTgt spid="180"/>
                                        </p:tgtEl>
                                      </p:cBhvr>
                                    </p:animEffect>
                                  </p:childTnLst>
                                </p:cTn>
                              </p:par>
                            </p:childTnLst>
                          </p:cTn>
                        </p:par>
                        <p:par>
                          <p:cTn id="149" fill="hold">
                            <p:stCondLst>
                              <p:cond delay="12500"/>
                            </p:stCondLst>
                            <p:childTnLst>
                              <p:par>
                                <p:cTn id="150" presetID="22" presetClass="entr" presetSubtype="1" fill="hold" grpId="0" nodeType="afterEffect">
                                  <p:stCondLst>
                                    <p:cond delay="0"/>
                                  </p:stCondLst>
                                  <p:childTnLst>
                                    <p:set>
                                      <p:cBhvr>
                                        <p:cTn id="151" dur="1" fill="hold">
                                          <p:stCondLst>
                                            <p:cond delay="0"/>
                                          </p:stCondLst>
                                        </p:cTn>
                                        <p:tgtEl>
                                          <p:spTgt spid="181">
                                            <p:txEl>
                                              <p:pRg st="0" end="0"/>
                                            </p:txEl>
                                          </p:spTgt>
                                        </p:tgtEl>
                                        <p:attrNameLst>
                                          <p:attrName>style.visibility</p:attrName>
                                        </p:attrNameLst>
                                      </p:cBhvr>
                                      <p:to>
                                        <p:strVal val="visible"/>
                                      </p:to>
                                    </p:set>
                                    <p:animEffect transition="in" filter="wipe(up)">
                                      <p:cBhvr>
                                        <p:cTn id="152" dur="500"/>
                                        <p:tgtEl>
                                          <p:spTgt spid="181">
                                            <p:txEl>
                                              <p:pRg st="0" end="0"/>
                                            </p:txEl>
                                          </p:spTgt>
                                        </p:tgtEl>
                                      </p:cBhvr>
                                    </p:animEffect>
                                  </p:childTnLst>
                                </p:cTn>
                              </p:par>
                            </p:childTnLst>
                          </p:cTn>
                        </p:par>
                        <p:par>
                          <p:cTn id="153" fill="hold">
                            <p:stCondLst>
                              <p:cond delay="13000"/>
                            </p:stCondLst>
                            <p:childTnLst>
                              <p:par>
                                <p:cTn id="154" presetID="22" presetClass="entr" presetSubtype="1" fill="hold" grpId="0" nodeType="afterEffect" nodePh="1">
                                  <p:stCondLst>
                                    <p:cond delay="0"/>
                                  </p:stCondLst>
                                  <p:endCondLst>
                                    <p:cond evt="begin" delay="0">
                                      <p:tn val="154"/>
                                    </p:cond>
                                  </p:endCondLst>
                                  <p:childTnLst>
                                    <p:set>
                                      <p:cBhvr>
                                        <p:cTn id="155" dur="1" fill="hold">
                                          <p:stCondLst>
                                            <p:cond delay="0"/>
                                          </p:stCondLst>
                                        </p:cTn>
                                        <p:tgtEl>
                                          <p:spTgt spid="182">
                                            <p:txEl>
                                              <p:pRg st="0" end="0"/>
                                            </p:txEl>
                                          </p:spTgt>
                                        </p:tgtEl>
                                        <p:attrNameLst>
                                          <p:attrName>style.visibility</p:attrName>
                                        </p:attrNameLst>
                                      </p:cBhvr>
                                      <p:to>
                                        <p:strVal val="visible"/>
                                      </p:to>
                                    </p:set>
                                    <p:animEffect transition="in" filter="wipe(up)">
                                      <p:cBhvr>
                                        <p:cTn id="156" dur="500"/>
                                        <p:tgtEl>
                                          <p:spTgt spid="182">
                                            <p:txEl>
                                              <p:pRg st="0" end="0"/>
                                            </p:txEl>
                                          </p:spTgt>
                                        </p:tgtEl>
                                      </p:cBhvr>
                                    </p:animEffect>
                                  </p:childTnLst>
                                </p:cTn>
                              </p:par>
                              <p:par>
                                <p:cTn id="157" presetID="22" presetClass="entr" presetSubtype="4" fill="hold" nodeType="withEffect">
                                  <p:stCondLst>
                                    <p:cond delay="0"/>
                                  </p:stCondLst>
                                  <p:childTnLst>
                                    <p:set>
                                      <p:cBhvr>
                                        <p:cTn id="158" dur="1" fill="hold">
                                          <p:stCondLst>
                                            <p:cond delay="0"/>
                                          </p:stCondLst>
                                        </p:cTn>
                                        <p:tgtEl>
                                          <p:spTgt spid="6"/>
                                        </p:tgtEl>
                                        <p:attrNameLst>
                                          <p:attrName>style.visibility</p:attrName>
                                        </p:attrNameLst>
                                      </p:cBhvr>
                                      <p:to>
                                        <p:strVal val="visible"/>
                                      </p:to>
                                    </p:set>
                                    <p:animEffect transition="in" filter="wipe(down)">
                                      <p:cBhvr>
                                        <p:cTn id="1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78" grpId="0" animBg="1"/>
      <p:bldP spid="79" grpId="0" animBg="1"/>
      <p:bldP spid="81" grpId="0" animBg="1"/>
      <p:bldP spid="88" grpId="0" build="p">
        <p:tmplLst>
          <p:tmpl lvl="1">
            <p:tnLst>
              <p:par>
                <p:cTn presetID="22" presetClass="entr" presetSubtype="1"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up)">
                      <p:cBhvr>
                        <p:cTn dur="500"/>
                        <p:tgtEl>
                          <p:spTgt spid="88"/>
                        </p:tgtEl>
                      </p:cBhvr>
                    </p:animEffect>
                  </p:childTnLst>
                </p:cTn>
              </p:par>
            </p:tnLst>
          </p:tmpl>
        </p:tmplLst>
      </p:bldP>
      <p:bldP spid="96" grpId="0" animBg="1"/>
      <p:bldP spid="97" grpId="0" build="p">
        <p:tmplLst>
          <p:tmpl lvl="1">
            <p:tnLst>
              <p:par>
                <p:cTn presetID="22" presetClass="entr" presetSubtype="1"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up)">
                      <p:cBhvr>
                        <p:cTn dur="500"/>
                        <p:tgtEl>
                          <p:spTgt spid="97"/>
                        </p:tgtEl>
                      </p:cBhvr>
                    </p:animEffect>
                  </p:childTnLst>
                </p:cTn>
              </p:par>
            </p:tnLst>
          </p:tmpl>
        </p:tmplLst>
      </p:bldP>
      <p:bldP spid="9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152" grpId="0" animBg="1"/>
      <p:bldP spid="153" grpId="0" animBg="1"/>
      <p:bldP spid="154" grpId="0" animBg="1"/>
      <p:bldP spid="155" grpId="0" build="p">
        <p:tmplLst>
          <p:tmpl lvl="1">
            <p:tnLst>
              <p:par>
                <p:cTn presetID="22" presetClass="entr" presetSubtype="1"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Effect transition="in" filter="wipe(up)">
                      <p:cBhvr>
                        <p:cTn dur="500"/>
                        <p:tgtEl>
                          <p:spTgt spid="155"/>
                        </p:tgtEl>
                      </p:cBhvr>
                    </p:animEffect>
                  </p:childTnLst>
                </p:cTn>
              </p:par>
            </p:tnLst>
          </p:tmpl>
        </p:tmplLst>
      </p:bldP>
      <p:bldP spid="156" grpId="0" animBg="1"/>
      <p:bldP spid="157" grpId="0" build="p">
        <p:tmplLst>
          <p:tmpl lvl="1">
            <p:tnLst>
              <p:par>
                <p:cTn presetID="22" presetClass="entr" presetSubtype="1"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up)">
                      <p:cBhvr>
                        <p:cTn dur="500"/>
                        <p:tgtEl>
                          <p:spTgt spid="157"/>
                        </p:tgtEl>
                      </p:cBhvr>
                    </p:animEffect>
                  </p:childTnLst>
                </p:cTn>
              </p:par>
            </p:tnLst>
          </p:tmpl>
        </p:tmplLst>
      </p:bldP>
      <p:bldP spid="158"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58"/>
                        </p:tgtEl>
                        <p:attrNameLst>
                          <p:attrName>style.visibility</p:attrName>
                        </p:attrNameLst>
                      </p:cBhvr>
                      <p:to>
                        <p:strVal val="visible"/>
                      </p:to>
                    </p:set>
                    <p:animEffect transition="in" filter="wipe(up)">
                      <p:cBhvr>
                        <p:cTn dur="500"/>
                        <p:tgtEl>
                          <p:spTgt spid="158"/>
                        </p:tgtEl>
                      </p:cBhvr>
                    </p:animEffect>
                  </p:childTnLst>
                </p:cTn>
              </p:par>
            </p:tnLst>
          </p:tmpl>
        </p:tmplLst>
      </p:bldP>
      <p:bldP spid="164" grpId="0" animBg="1"/>
      <p:bldP spid="165" grpId="0" animBg="1"/>
      <p:bldP spid="166" grpId="0" animBg="1"/>
      <p:bldP spid="167" grpId="0" build="p">
        <p:tmplLst>
          <p:tmpl lvl="1">
            <p:tnLst>
              <p:par>
                <p:cTn presetID="22" presetClass="entr" presetSubtype="1" fill="hold" nodeType="afterEffect">
                  <p:stCondLst>
                    <p:cond delay="0"/>
                  </p:stCondLst>
                  <p:childTnLst>
                    <p:set>
                      <p:cBhvr>
                        <p:cTn dur="1" fill="hold">
                          <p:stCondLst>
                            <p:cond delay="0"/>
                          </p:stCondLst>
                        </p:cTn>
                        <p:tgtEl>
                          <p:spTgt spid="167"/>
                        </p:tgtEl>
                        <p:attrNameLst>
                          <p:attrName>style.visibility</p:attrName>
                        </p:attrNameLst>
                      </p:cBhvr>
                      <p:to>
                        <p:strVal val="visible"/>
                      </p:to>
                    </p:set>
                    <p:animEffect transition="in" filter="wipe(up)">
                      <p:cBhvr>
                        <p:cTn dur="500"/>
                        <p:tgtEl>
                          <p:spTgt spid="167"/>
                        </p:tgtEl>
                      </p:cBhvr>
                    </p:animEffect>
                  </p:childTnLst>
                </p:cTn>
              </p:par>
            </p:tnLst>
          </p:tmpl>
        </p:tmplLst>
      </p:bldP>
      <p:bldP spid="168" grpId="0" animBg="1"/>
      <p:bldP spid="169" grpId="0" build="p">
        <p:tmplLst>
          <p:tmpl lvl="1">
            <p:tnLst>
              <p:par>
                <p:cTn presetID="22" presetClass="entr" presetSubtype="1" fill="hold" nodeType="afterEffect">
                  <p:stCondLst>
                    <p:cond delay="0"/>
                  </p:stCondLst>
                  <p:childTnLst>
                    <p:set>
                      <p:cBhvr>
                        <p:cTn dur="1" fill="hold">
                          <p:stCondLst>
                            <p:cond delay="0"/>
                          </p:stCondLst>
                        </p:cTn>
                        <p:tgtEl>
                          <p:spTgt spid="169"/>
                        </p:tgtEl>
                        <p:attrNameLst>
                          <p:attrName>style.visibility</p:attrName>
                        </p:attrNameLst>
                      </p:cBhvr>
                      <p:to>
                        <p:strVal val="visible"/>
                      </p:to>
                    </p:set>
                    <p:animEffect transition="in" filter="wipe(up)">
                      <p:cBhvr>
                        <p:cTn dur="500"/>
                        <p:tgtEl>
                          <p:spTgt spid="169"/>
                        </p:tgtEl>
                      </p:cBhvr>
                    </p:animEffect>
                  </p:childTnLst>
                </p:cTn>
              </p:par>
            </p:tnLst>
          </p:tmpl>
        </p:tmplLst>
      </p:bldP>
      <p:bldP spid="170"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70"/>
                        </p:tgtEl>
                        <p:attrNameLst>
                          <p:attrName>style.visibility</p:attrName>
                        </p:attrNameLst>
                      </p:cBhvr>
                      <p:to>
                        <p:strVal val="visible"/>
                      </p:to>
                    </p:set>
                    <p:animEffect transition="in" filter="wipe(up)">
                      <p:cBhvr>
                        <p:cTn dur="500"/>
                        <p:tgtEl>
                          <p:spTgt spid="170"/>
                        </p:tgtEl>
                      </p:cBhvr>
                    </p:animEffect>
                  </p:childTnLst>
                </p:cTn>
              </p:par>
            </p:tnLst>
          </p:tmpl>
        </p:tmplLst>
      </p:bldP>
      <p:bldP spid="176" grpId="0" animBg="1"/>
      <p:bldP spid="177" grpId="0" animBg="1"/>
      <p:bldP spid="178" grpId="0" animBg="1"/>
      <p:bldP spid="179" grpId="0" build="p">
        <p:tmplLst>
          <p:tmpl lvl="1">
            <p:tnLst>
              <p:par>
                <p:cTn presetID="22" presetClass="entr" presetSubtype="1"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wipe(up)">
                      <p:cBhvr>
                        <p:cTn dur="500"/>
                        <p:tgtEl>
                          <p:spTgt spid="179"/>
                        </p:tgtEl>
                      </p:cBhvr>
                    </p:animEffect>
                  </p:childTnLst>
                </p:cTn>
              </p:par>
            </p:tnLst>
          </p:tmpl>
        </p:tmplLst>
      </p:bldP>
      <p:bldP spid="180" grpId="0" animBg="1"/>
      <p:bldP spid="181" grpId="0" build="p">
        <p:tmplLst>
          <p:tmpl lvl="1">
            <p:tnLst>
              <p:par>
                <p:cTn presetID="22" presetClass="entr" presetSubtype="1" fill="hold" nodeType="afterEffect">
                  <p:stCondLst>
                    <p:cond delay="0"/>
                  </p:stCondLst>
                  <p:childTnLst>
                    <p:set>
                      <p:cBhvr>
                        <p:cTn dur="1" fill="hold">
                          <p:stCondLst>
                            <p:cond delay="0"/>
                          </p:stCondLst>
                        </p:cTn>
                        <p:tgtEl>
                          <p:spTgt spid="181"/>
                        </p:tgtEl>
                        <p:attrNameLst>
                          <p:attrName>style.visibility</p:attrName>
                        </p:attrNameLst>
                      </p:cBhvr>
                      <p:to>
                        <p:strVal val="visible"/>
                      </p:to>
                    </p:set>
                    <p:animEffect transition="in" filter="wipe(up)">
                      <p:cBhvr>
                        <p:cTn dur="500"/>
                        <p:tgtEl>
                          <p:spTgt spid="181"/>
                        </p:tgtEl>
                      </p:cBhvr>
                    </p:animEffect>
                  </p:childTnLst>
                </p:cTn>
              </p:par>
            </p:tnLst>
          </p:tmpl>
        </p:tmplLst>
      </p:bldP>
      <p:bldP spid="182"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182"/>
                        </p:tgtEl>
                        <p:attrNameLst>
                          <p:attrName>style.visibility</p:attrName>
                        </p:attrNameLst>
                      </p:cBhvr>
                      <p:to>
                        <p:strVal val="visible"/>
                      </p:to>
                    </p:set>
                    <p:animEffect transition="in" filter="wipe(up)">
                      <p:cBhvr>
                        <p:cTn dur="500"/>
                        <p:tgtEl>
                          <p:spTgt spid="182"/>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eam04">
    <p:spTree>
      <p:nvGrpSpPr>
        <p:cNvPr id="1" name=""/>
        <p:cNvGrpSpPr/>
        <p:nvPr/>
      </p:nvGrpSpPr>
      <p:grpSpPr>
        <a:xfrm>
          <a:off x="0" y="0"/>
          <a:ext cx="0" cy="0"/>
          <a:chOff x="0" y="0"/>
          <a:chExt cx="0" cy="0"/>
        </a:xfrm>
      </p:grpSpPr>
      <p:sp>
        <p:nvSpPr>
          <p:cNvPr id="34"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5"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67" name="Straight Connector 66"/>
          <p:cNvCxnSpPr/>
          <p:nvPr userDrawn="1"/>
        </p:nvCxnSpPr>
        <p:spPr>
          <a:xfrm rot="10800000">
            <a:off x="4393458" y="11325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2"/>
          <p:cNvGrpSpPr/>
          <p:nvPr userDrawn="1"/>
        </p:nvGrpSpPr>
        <p:grpSpPr>
          <a:xfrm>
            <a:off x="4395787" y="956341"/>
            <a:ext cx="352426" cy="352426"/>
            <a:chOff x="4305300" y="1123950"/>
            <a:chExt cx="533400" cy="533400"/>
          </a:xfrm>
        </p:grpSpPr>
        <p:sp>
          <p:nvSpPr>
            <p:cNvPr id="6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9" name="Oval 78"/>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80" name="Straight Connector 79"/>
          <p:cNvCxnSpPr/>
          <p:nvPr userDrawn="1"/>
        </p:nvCxnSpPr>
        <p:spPr>
          <a:xfrm rot="10800000">
            <a:off x="1758875" y="11321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10800000">
            <a:off x="4748213" y="1132556"/>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Picture Placeholder 7"/>
          <p:cNvSpPr>
            <a:spLocks noGrp="1"/>
          </p:cNvSpPr>
          <p:nvPr>
            <p:ph type="pic" sz="quarter" idx="25" hasCustomPrompt="1"/>
          </p:nvPr>
        </p:nvSpPr>
        <p:spPr>
          <a:xfrm>
            <a:off x="708139"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84" name="Rectangle 83"/>
          <p:cNvSpPr/>
          <p:nvPr userDrawn="1"/>
        </p:nvSpPr>
        <p:spPr>
          <a:xfrm>
            <a:off x="631826" y="1356107"/>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2" name="Rectangle 91"/>
          <p:cNvSpPr/>
          <p:nvPr userDrawn="1"/>
        </p:nvSpPr>
        <p:spPr>
          <a:xfrm>
            <a:off x="619267" y="2663188"/>
            <a:ext cx="1458185" cy="383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93" name="Text Placeholder 3"/>
          <p:cNvSpPr>
            <a:spLocks noGrp="1"/>
          </p:cNvSpPr>
          <p:nvPr>
            <p:ph type="body" sz="half" idx="16" hasCustomPrompt="1"/>
          </p:nvPr>
        </p:nvSpPr>
        <p:spPr>
          <a:xfrm>
            <a:off x="655217"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4" name="Text Placeholder 3"/>
          <p:cNvSpPr>
            <a:spLocks noGrp="1"/>
          </p:cNvSpPr>
          <p:nvPr>
            <p:ph type="body" sz="half" idx="30" hasCustomPrompt="1"/>
          </p:nvPr>
        </p:nvSpPr>
        <p:spPr>
          <a:xfrm>
            <a:off x="655217"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5" name="Picture Placeholder 7"/>
          <p:cNvSpPr>
            <a:spLocks noGrp="1"/>
          </p:cNvSpPr>
          <p:nvPr>
            <p:ph type="pic" sz="quarter" idx="31" hasCustomPrompt="1"/>
          </p:nvPr>
        </p:nvSpPr>
        <p:spPr>
          <a:xfrm>
            <a:off x="2305050"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96" name="Rectangle 95"/>
          <p:cNvSpPr/>
          <p:nvPr userDrawn="1"/>
        </p:nvSpPr>
        <p:spPr>
          <a:xfrm>
            <a:off x="2228737" y="1356107"/>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Rectangle 96"/>
          <p:cNvSpPr/>
          <p:nvPr userDrawn="1"/>
        </p:nvSpPr>
        <p:spPr>
          <a:xfrm>
            <a:off x="2216178" y="2663188"/>
            <a:ext cx="1458185" cy="383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98" name="Text Placeholder 3"/>
          <p:cNvSpPr>
            <a:spLocks noGrp="1"/>
          </p:cNvSpPr>
          <p:nvPr>
            <p:ph type="body" sz="half" idx="32" hasCustomPrompt="1"/>
          </p:nvPr>
        </p:nvSpPr>
        <p:spPr>
          <a:xfrm>
            <a:off x="2252128"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9" name="Text Placeholder 3"/>
          <p:cNvSpPr>
            <a:spLocks noGrp="1"/>
          </p:cNvSpPr>
          <p:nvPr>
            <p:ph type="body" sz="half" idx="33" hasCustomPrompt="1"/>
          </p:nvPr>
        </p:nvSpPr>
        <p:spPr>
          <a:xfrm>
            <a:off x="2252128"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0" name="Picture Placeholder 7"/>
          <p:cNvSpPr>
            <a:spLocks noGrp="1"/>
          </p:cNvSpPr>
          <p:nvPr>
            <p:ph type="pic" sz="quarter" idx="34" hasCustomPrompt="1"/>
          </p:nvPr>
        </p:nvSpPr>
        <p:spPr>
          <a:xfrm>
            <a:off x="3898550"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01" name="Rectangle 100"/>
          <p:cNvSpPr/>
          <p:nvPr userDrawn="1"/>
        </p:nvSpPr>
        <p:spPr>
          <a:xfrm>
            <a:off x="3822237" y="1356107"/>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2" name="Rectangle 101"/>
          <p:cNvSpPr/>
          <p:nvPr userDrawn="1"/>
        </p:nvSpPr>
        <p:spPr>
          <a:xfrm>
            <a:off x="3809678" y="2663188"/>
            <a:ext cx="1458185" cy="3835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03" name="Text Placeholder 3"/>
          <p:cNvSpPr>
            <a:spLocks noGrp="1"/>
          </p:cNvSpPr>
          <p:nvPr>
            <p:ph type="body" sz="half" idx="35" hasCustomPrompt="1"/>
          </p:nvPr>
        </p:nvSpPr>
        <p:spPr>
          <a:xfrm>
            <a:off x="3845628"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4" name="Text Placeholder 3"/>
          <p:cNvSpPr>
            <a:spLocks noGrp="1"/>
          </p:cNvSpPr>
          <p:nvPr>
            <p:ph type="body" sz="half" idx="36" hasCustomPrompt="1"/>
          </p:nvPr>
        </p:nvSpPr>
        <p:spPr>
          <a:xfrm>
            <a:off x="3845628"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5" name="Picture Placeholder 7"/>
          <p:cNvSpPr>
            <a:spLocks noGrp="1"/>
          </p:cNvSpPr>
          <p:nvPr>
            <p:ph type="pic" sz="quarter" idx="37" hasCustomPrompt="1"/>
          </p:nvPr>
        </p:nvSpPr>
        <p:spPr>
          <a:xfrm>
            <a:off x="5514975"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06" name="Rectangle 105"/>
          <p:cNvSpPr/>
          <p:nvPr userDrawn="1"/>
        </p:nvSpPr>
        <p:spPr>
          <a:xfrm>
            <a:off x="5438662" y="1356107"/>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7" name="Rectangle 106"/>
          <p:cNvSpPr/>
          <p:nvPr userDrawn="1"/>
        </p:nvSpPr>
        <p:spPr>
          <a:xfrm>
            <a:off x="5426103" y="2663188"/>
            <a:ext cx="1458185" cy="383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08" name="Text Placeholder 3"/>
          <p:cNvSpPr>
            <a:spLocks noGrp="1"/>
          </p:cNvSpPr>
          <p:nvPr>
            <p:ph type="body" sz="half" idx="38" hasCustomPrompt="1"/>
          </p:nvPr>
        </p:nvSpPr>
        <p:spPr>
          <a:xfrm>
            <a:off x="5462053"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9" name="Text Placeholder 3"/>
          <p:cNvSpPr>
            <a:spLocks noGrp="1"/>
          </p:cNvSpPr>
          <p:nvPr>
            <p:ph type="body" sz="half" idx="39" hasCustomPrompt="1"/>
          </p:nvPr>
        </p:nvSpPr>
        <p:spPr>
          <a:xfrm>
            <a:off x="5462053"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0" name="Picture Placeholder 7"/>
          <p:cNvSpPr>
            <a:spLocks noGrp="1"/>
          </p:cNvSpPr>
          <p:nvPr>
            <p:ph type="pic" sz="quarter" idx="40" hasCustomPrompt="1"/>
          </p:nvPr>
        </p:nvSpPr>
        <p:spPr>
          <a:xfrm>
            <a:off x="7115175" y="1421961"/>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11" name="Rectangle 110"/>
          <p:cNvSpPr/>
          <p:nvPr userDrawn="1"/>
        </p:nvSpPr>
        <p:spPr>
          <a:xfrm>
            <a:off x="7038862" y="1356107"/>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Rectangle 111"/>
          <p:cNvSpPr/>
          <p:nvPr userDrawn="1"/>
        </p:nvSpPr>
        <p:spPr>
          <a:xfrm>
            <a:off x="7026303" y="2663188"/>
            <a:ext cx="1458185" cy="3835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13" name="Text Placeholder 3"/>
          <p:cNvSpPr>
            <a:spLocks noGrp="1"/>
          </p:cNvSpPr>
          <p:nvPr>
            <p:ph type="body" sz="half" idx="41" hasCustomPrompt="1"/>
          </p:nvPr>
        </p:nvSpPr>
        <p:spPr>
          <a:xfrm>
            <a:off x="7062253" y="2675955"/>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4" name="Text Placeholder 3"/>
          <p:cNvSpPr>
            <a:spLocks noGrp="1"/>
          </p:cNvSpPr>
          <p:nvPr>
            <p:ph type="body" sz="half" idx="42" hasCustomPrompt="1"/>
          </p:nvPr>
        </p:nvSpPr>
        <p:spPr>
          <a:xfrm>
            <a:off x="7062253" y="2848517"/>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5" name="Picture Placeholder 7"/>
          <p:cNvSpPr>
            <a:spLocks noGrp="1"/>
          </p:cNvSpPr>
          <p:nvPr>
            <p:ph type="pic" sz="quarter" idx="43" hasCustomPrompt="1"/>
          </p:nvPr>
        </p:nvSpPr>
        <p:spPr>
          <a:xfrm>
            <a:off x="708139"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16" name="Rectangle 115"/>
          <p:cNvSpPr/>
          <p:nvPr userDrawn="1"/>
        </p:nvSpPr>
        <p:spPr>
          <a:xfrm>
            <a:off x="631826"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7" name="Rectangle 116"/>
          <p:cNvSpPr/>
          <p:nvPr userDrawn="1"/>
        </p:nvSpPr>
        <p:spPr>
          <a:xfrm>
            <a:off x="619267" y="4403527"/>
            <a:ext cx="1458185" cy="3835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18" name="Text Placeholder 3"/>
          <p:cNvSpPr>
            <a:spLocks noGrp="1"/>
          </p:cNvSpPr>
          <p:nvPr>
            <p:ph type="body" sz="half" idx="44" hasCustomPrompt="1"/>
          </p:nvPr>
        </p:nvSpPr>
        <p:spPr>
          <a:xfrm>
            <a:off x="655217"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9" name="Text Placeholder 3"/>
          <p:cNvSpPr>
            <a:spLocks noGrp="1"/>
          </p:cNvSpPr>
          <p:nvPr>
            <p:ph type="body" sz="half" idx="45" hasCustomPrompt="1"/>
          </p:nvPr>
        </p:nvSpPr>
        <p:spPr>
          <a:xfrm>
            <a:off x="655217"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20" name="Picture Placeholder 7"/>
          <p:cNvSpPr>
            <a:spLocks noGrp="1"/>
          </p:cNvSpPr>
          <p:nvPr>
            <p:ph type="pic" sz="quarter" idx="46" hasCustomPrompt="1"/>
          </p:nvPr>
        </p:nvSpPr>
        <p:spPr>
          <a:xfrm>
            <a:off x="2305050"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21" name="Rectangle 120"/>
          <p:cNvSpPr/>
          <p:nvPr userDrawn="1"/>
        </p:nvSpPr>
        <p:spPr>
          <a:xfrm>
            <a:off x="2228737"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2" name="Rectangle 121"/>
          <p:cNvSpPr/>
          <p:nvPr userDrawn="1"/>
        </p:nvSpPr>
        <p:spPr>
          <a:xfrm>
            <a:off x="2216178" y="4403527"/>
            <a:ext cx="1458185" cy="383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23" name="Text Placeholder 3"/>
          <p:cNvSpPr>
            <a:spLocks noGrp="1"/>
          </p:cNvSpPr>
          <p:nvPr>
            <p:ph type="body" sz="half" idx="47" hasCustomPrompt="1"/>
          </p:nvPr>
        </p:nvSpPr>
        <p:spPr>
          <a:xfrm>
            <a:off x="2252128"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24" name="Text Placeholder 3"/>
          <p:cNvSpPr>
            <a:spLocks noGrp="1"/>
          </p:cNvSpPr>
          <p:nvPr>
            <p:ph type="body" sz="half" idx="48" hasCustomPrompt="1"/>
          </p:nvPr>
        </p:nvSpPr>
        <p:spPr>
          <a:xfrm>
            <a:off x="2252128"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25" name="Picture Placeholder 7"/>
          <p:cNvSpPr>
            <a:spLocks noGrp="1"/>
          </p:cNvSpPr>
          <p:nvPr>
            <p:ph type="pic" sz="quarter" idx="49" hasCustomPrompt="1"/>
          </p:nvPr>
        </p:nvSpPr>
        <p:spPr>
          <a:xfrm>
            <a:off x="3898550"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26" name="Rectangle 125"/>
          <p:cNvSpPr/>
          <p:nvPr userDrawn="1"/>
        </p:nvSpPr>
        <p:spPr>
          <a:xfrm>
            <a:off x="3822237"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7" name="Rectangle 126"/>
          <p:cNvSpPr/>
          <p:nvPr userDrawn="1"/>
        </p:nvSpPr>
        <p:spPr>
          <a:xfrm>
            <a:off x="3809678" y="4403527"/>
            <a:ext cx="1458185" cy="3835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28" name="Text Placeholder 3"/>
          <p:cNvSpPr>
            <a:spLocks noGrp="1"/>
          </p:cNvSpPr>
          <p:nvPr>
            <p:ph type="body" sz="half" idx="50" hasCustomPrompt="1"/>
          </p:nvPr>
        </p:nvSpPr>
        <p:spPr>
          <a:xfrm>
            <a:off x="3845628"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29" name="Text Placeholder 3"/>
          <p:cNvSpPr>
            <a:spLocks noGrp="1"/>
          </p:cNvSpPr>
          <p:nvPr>
            <p:ph type="body" sz="half" idx="51" hasCustomPrompt="1"/>
          </p:nvPr>
        </p:nvSpPr>
        <p:spPr>
          <a:xfrm>
            <a:off x="3845628"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30" name="Picture Placeholder 7"/>
          <p:cNvSpPr>
            <a:spLocks noGrp="1"/>
          </p:cNvSpPr>
          <p:nvPr>
            <p:ph type="pic" sz="quarter" idx="52" hasCustomPrompt="1"/>
          </p:nvPr>
        </p:nvSpPr>
        <p:spPr>
          <a:xfrm>
            <a:off x="5514975"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31" name="Rectangle 130"/>
          <p:cNvSpPr/>
          <p:nvPr userDrawn="1"/>
        </p:nvSpPr>
        <p:spPr>
          <a:xfrm>
            <a:off x="5438662"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2" name="Rectangle 131"/>
          <p:cNvSpPr/>
          <p:nvPr userDrawn="1"/>
        </p:nvSpPr>
        <p:spPr>
          <a:xfrm>
            <a:off x="5426103" y="4403527"/>
            <a:ext cx="1458185" cy="383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33" name="Text Placeholder 3"/>
          <p:cNvSpPr>
            <a:spLocks noGrp="1"/>
          </p:cNvSpPr>
          <p:nvPr>
            <p:ph type="body" sz="half" idx="53" hasCustomPrompt="1"/>
          </p:nvPr>
        </p:nvSpPr>
        <p:spPr>
          <a:xfrm>
            <a:off x="5462053"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34" name="Text Placeholder 3"/>
          <p:cNvSpPr>
            <a:spLocks noGrp="1"/>
          </p:cNvSpPr>
          <p:nvPr>
            <p:ph type="body" sz="half" idx="54" hasCustomPrompt="1"/>
          </p:nvPr>
        </p:nvSpPr>
        <p:spPr>
          <a:xfrm>
            <a:off x="5462053"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35" name="Picture Placeholder 7"/>
          <p:cNvSpPr>
            <a:spLocks noGrp="1"/>
          </p:cNvSpPr>
          <p:nvPr>
            <p:ph type="pic" sz="quarter" idx="55" hasCustomPrompt="1"/>
          </p:nvPr>
        </p:nvSpPr>
        <p:spPr>
          <a:xfrm>
            <a:off x="7115175" y="3162300"/>
            <a:ext cx="1288322" cy="115554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136" name="Rectangle 135"/>
          <p:cNvSpPr/>
          <p:nvPr userDrawn="1"/>
        </p:nvSpPr>
        <p:spPr>
          <a:xfrm>
            <a:off x="7038862" y="3096445"/>
            <a:ext cx="1440951" cy="128725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7" name="Rectangle 136"/>
          <p:cNvSpPr/>
          <p:nvPr userDrawn="1"/>
        </p:nvSpPr>
        <p:spPr>
          <a:xfrm>
            <a:off x="7026303" y="4403527"/>
            <a:ext cx="1458185" cy="383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38" name="Text Placeholder 3"/>
          <p:cNvSpPr>
            <a:spLocks noGrp="1"/>
          </p:cNvSpPr>
          <p:nvPr>
            <p:ph type="body" sz="half" idx="56" hasCustomPrompt="1"/>
          </p:nvPr>
        </p:nvSpPr>
        <p:spPr>
          <a:xfrm>
            <a:off x="7062253" y="4416294"/>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39" name="Text Placeholder 3"/>
          <p:cNvSpPr>
            <a:spLocks noGrp="1"/>
          </p:cNvSpPr>
          <p:nvPr>
            <p:ph type="body" sz="half" idx="57" hasCustomPrompt="1"/>
          </p:nvPr>
        </p:nvSpPr>
        <p:spPr>
          <a:xfrm>
            <a:off x="7062253" y="4588856"/>
            <a:ext cx="1392658" cy="162184"/>
          </a:xfrm>
          <a:prstGeom prst="rect">
            <a:avLst/>
          </a:prstGeom>
        </p:spPr>
        <p:txBody>
          <a:bodyPr wrap="square" lIns="0" tIns="0" rIns="0" bIns="0" anchor="ctr">
            <a:noAutofit/>
          </a:bodyPr>
          <a:lstStyle>
            <a:lvl1pPr marL="0" indent="0" algn="ct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2742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22" presetClass="entr" presetSubtype="8"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2"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right)">
                                      <p:cBhvr>
                                        <p:cTn id="23" dur="500"/>
                                        <p:tgtEl>
                                          <p:spTgt spid="81"/>
                                        </p:tgtEl>
                                      </p:cBhvr>
                                    </p:animEffect>
                                  </p:childTnLst>
                                </p:cTn>
                              </p:par>
                            </p:childTnLst>
                          </p:cTn>
                        </p:par>
                        <p:par>
                          <p:cTn id="24" fill="hold">
                            <p:stCondLst>
                              <p:cond delay="1500"/>
                            </p:stCondLst>
                            <p:childTnLst>
                              <p:par>
                                <p:cTn id="25" presetID="21" presetClass="entr" presetSubtype="8"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heel(8)">
                                      <p:cBhvr>
                                        <p:cTn id="27" dur="500"/>
                                        <p:tgtEl>
                                          <p:spTgt spid="84"/>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500"/>
                                        <p:tgtEl>
                                          <p:spTgt spid="92"/>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93">
                                            <p:txEl>
                                              <p:pRg st="0" end="0"/>
                                            </p:txEl>
                                          </p:spTgt>
                                        </p:tgtEl>
                                        <p:attrNameLst>
                                          <p:attrName>style.visibility</p:attrName>
                                        </p:attrNameLst>
                                      </p:cBhvr>
                                      <p:to>
                                        <p:strVal val="visible"/>
                                      </p:to>
                                    </p:set>
                                    <p:animEffect transition="in" filter="wipe(up)">
                                      <p:cBhvr>
                                        <p:cTn id="41" dur="500"/>
                                        <p:tgtEl>
                                          <p:spTgt spid="93">
                                            <p:txEl>
                                              <p:pRg st="0" end="0"/>
                                            </p:txEl>
                                          </p:spTgt>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94">
                                            <p:txEl>
                                              <p:pRg st="0" end="0"/>
                                            </p:txEl>
                                          </p:spTgt>
                                        </p:tgtEl>
                                        <p:attrNameLst>
                                          <p:attrName>style.visibility</p:attrName>
                                        </p:attrNameLst>
                                      </p:cBhvr>
                                      <p:to>
                                        <p:strVal val="visible"/>
                                      </p:to>
                                    </p:set>
                                    <p:animEffect transition="in" filter="barn(outVertical)">
                                      <p:cBhvr>
                                        <p:cTn id="45" dur="500"/>
                                        <p:tgtEl>
                                          <p:spTgt spid="94">
                                            <p:txEl>
                                              <p:pRg st="0" end="0"/>
                                            </p:txEl>
                                          </p:spTgt>
                                        </p:tgtEl>
                                      </p:cBhvr>
                                    </p:animEffect>
                                  </p:childTnLst>
                                </p:cTn>
                              </p:par>
                            </p:childTnLst>
                          </p:cTn>
                        </p:par>
                        <p:par>
                          <p:cTn id="46" fill="hold">
                            <p:stCondLst>
                              <p:cond delay="4000"/>
                            </p:stCondLst>
                            <p:childTnLst>
                              <p:par>
                                <p:cTn id="47" presetID="21" presetClass="entr" presetSubtype="8"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heel(8)">
                                      <p:cBhvr>
                                        <p:cTn id="49" dur="500"/>
                                        <p:tgtEl>
                                          <p:spTgt spid="96"/>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p:cTn id="53" dur="500" fill="hold"/>
                                        <p:tgtEl>
                                          <p:spTgt spid="95"/>
                                        </p:tgtEl>
                                        <p:attrNameLst>
                                          <p:attrName>ppt_w</p:attrName>
                                        </p:attrNameLst>
                                      </p:cBhvr>
                                      <p:tavLst>
                                        <p:tav tm="0">
                                          <p:val>
                                            <p:fltVal val="0"/>
                                          </p:val>
                                        </p:tav>
                                        <p:tav tm="100000">
                                          <p:val>
                                            <p:strVal val="#ppt_w"/>
                                          </p:val>
                                        </p:tav>
                                      </p:tavLst>
                                    </p:anim>
                                    <p:anim calcmode="lin" valueType="num">
                                      <p:cBhvr>
                                        <p:cTn id="54" dur="500" fill="hold"/>
                                        <p:tgtEl>
                                          <p:spTgt spid="95"/>
                                        </p:tgtEl>
                                        <p:attrNameLst>
                                          <p:attrName>ppt_h</p:attrName>
                                        </p:attrNameLst>
                                      </p:cBhvr>
                                      <p:tavLst>
                                        <p:tav tm="0">
                                          <p:val>
                                            <p:fltVal val="0"/>
                                          </p:val>
                                        </p:tav>
                                        <p:tav tm="100000">
                                          <p:val>
                                            <p:strVal val="#ppt_h"/>
                                          </p:val>
                                        </p:tav>
                                      </p:tavLst>
                                    </p:anim>
                                    <p:animEffect transition="in" filter="fade">
                                      <p:cBhvr>
                                        <p:cTn id="55" dur="500"/>
                                        <p:tgtEl>
                                          <p:spTgt spid="95"/>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wipe(up)">
                                      <p:cBhvr>
                                        <p:cTn id="63" dur="500"/>
                                        <p:tgtEl>
                                          <p:spTgt spid="98">
                                            <p:txEl>
                                              <p:pRg st="0" end="0"/>
                                            </p:txEl>
                                          </p:spTgt>
                                        </p:tgtEl>
                                      </p:cBhvr>
                                    </p:animEffect>
                                  </p:childTnLst>
                                </p:cTn>
                              </p:par>
                            </p:childTnLst>
                          </p:cTn>
                        </p:par>
                        <p:par>
                          <p:cTn id="64" fill="hold">
                            <p:stCondLst>
                              <p:cond delay="6000"/>
                            </p:stCondLst>
                            <p:childTnLst>
                              <p:par>
                                <p:cTn id="65" presetID="16" presetClass="entr" presetSubtype="37" fill="hold" grpId="0" nodeType="afterEffect">
                                  <p:stCondLst>
                                    <p:cond delay="0"/>
                                  </p:stCondLst>
                                  <p:childTnLst>
                                    <p:set>
                                      <p:cBhvr>
                                        <p:cTn id="66" dur="1" fill="hold">
                                          <p:stCondLst>
                                            <p:cond delay="0"/>
                                          </p:stCondLst>
                                        </p:cTn>
                                        <p:tgtEl>
                                          <p:spTgt spid="99">
                                            <p:txEl>
                                              <p:pRg st="0" end="0"/>
                                            </p:txEl>
                                          </p:spTgt>
                                        </p:tgtEl>
                                        <p:attrNameLst>
                                          <p:attrName>style.visibility</p:attrName>
                                        </p:attrNameLst>
                                      </p:cBhvr>
                                      <p:to>
                                        <p:strVal val="visible"/>
                                      </p:to>
                                    </p:set>
                                    <p:animEffect transition="in" filter="barn(outVertical)">
                                      <p:cBhvr>
                                        <p:cTn id="67" dur="500"/>
                                        <p:tgtEl>
                                          <p:spTgt spid="99">
                                            <p:txEl>
                                              <p:pRg st="0" end="0"/>
                                            </p:txEl>
                                          </p:spTgt>
                                        </p:tgtEl>
                                      </p:cBhvr>
                                    </p:animEffect>
                                  </p:childTnLst>
                                </p:cTn>
                              </p:par>
                            </p:childTnLst>
                          </p:cTn>
                        </p:par>
                        <p:par>
                          <p:cTn id="68" fill="hold">
                            <p:stCondLst>
                              <p:cond delay="6500"/>
                            </p:stCondLst>
                            <p:childTnLst>
                              <p:par>
                                <p:cTn id="69" presetID="21" presetClass="entr" presetSubtype="8" fill="hold" grpId="0"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heel(8)">
                                      <p:cBhvr>
                                        <p:cTn id="71" dur="500"/>
                                        <p:tgtEl>
                                          <p:spTgt spid="101"/>
                                        </p:tgtEl>
                                      </p:cBhvr>
                                    </p:animEffect>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500" fill="hold"/>
                                        <p:tgtEl>
                                          <p:spTgt spid="100"/>
                                        </p:tgtEl>
                                        <p:attrNameLst>
                                          <p:attrName>ppt_w</p:attrName>
                                        </p:attrNameLst>
                                      </p:cBhvr>
                                      <p:tavLst>
                                        <p:tav tm="0">
                                          <p:val>
                                            <p:fltVal val="0"/>
                                          </p:val>
                                        </p:tav>
                                        <p:tav tm="100000">
                                          <p:val>
                                            <p:strVal val="#ppt_w"/>
                                          </p:val>
                                        </p:tav>
                                      </p:tavLst>
                                    </p:anim>
                                    <p:anim calcmode="lin" valueType="num">
                                      <p:cBhvr>
                                        <p:cTn id="76" dur="500" fill="hold"/>
                                        <p:tgtEl>
                                          <p:spTgt spid="100"/>
                                        </p:tgtEl>
                                        <p:attrNameLst>
                                          <p:attrName>ppt_h</p:attrName>
                                        </p:attrNameLst>
                                      </p:cBhvr>
                                      <p:tavLst>
                                        <p:tav tm="0">
                                          <p:val>
                                            <p:fltVal val="0"/>
                                          </p:val>
                                        </p:tav>
                                        <p:tav tm="100000">
                                          <p:val>
                                            <p:strVal val="#ppt_h"/>
                                          </p:val>
                                        </p:tav>
                                      </p:tavLst>
                                    </p:anim>
                                    <p:animEffect transition="in" filter="fade">
                                      <p:cBhvr>
                                        <p:cTn id="77" dur="500"/>
                                        <p:tgtEl>
                                          <p:spTgt spid="100"/>
                                        </p:tgtEl>
                                      </p:cBhvr>
                                    </p:animEffect>
                                  </p:childTnLst>
                                </p:cTn>
                              </p:par>
                            </p:childTnLst>
                          </p:cTn>
                        </p:par>
                        <p:par>
                          <p:cTn id="78" fill="hold">
                            <p:stCondLst>
                              <p:cond delay="7500"/>
                            </p:stCondLst>
                            <p:childTnLst>
                              <p:par>
                                <p:cTn id="79" presetID="22" presetClass="entr" presetSubtype="4" fill="hold" grpId="0"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down)">
                                      <p:cBhvr>
                                        <p:cTn id="81" dur="500"/>
                                        <p:tgtEl>
                                          <p:spTgt spid="102"/>
                                        </p:tgtEl>
                                      </p:cBhvr>
                                    </p:animEffect>
                                  </p:childTnLst>
                                </p:cTn>
                              </p:par>
                            </p:childTnLst>
                          </p:cTn>
                        </p:par>
                        <p:par>
                          <p:cTn id="82" fill="hold">
                            <p:stCondLst>
                              <p:cond delay="8000"/>
                            </p:stCondLst>
                            <p:childTnLst>
                              <p:par>
                                <p:cTn id="83" presetID="22" presetClass="entr" presetSubtype="1" fill="hold" grpId="0" nodeType="afterEffect">
                                  <p:stCondLst>
                                    <p:cond delay="0"/>
                                  </p:stCondLst>
                                  <p:childTnLst>
                                    <p:set>
                                      <p:cBhvr>
                                        <p:cTn id="84" dur="1" fill="hold">
                                          <p:stCondLst>
                                            <p:cond delay="0"/>
                                          </p:stCondLst>
                                        </p:cTn>
                                        <p:tgtEl>
                                          <p:spTgt spid="103">
                                            <p:txEl>
                                              <p:pRg st="0" end="0"/>
                                            </p:txEl>
                                          </p:spTgt>
                                        </p:tgtEl>
                                        <p:attrNameLst>
                                          <p:attrName>style.visibility</p:attrName>
                                        </p:attrNameLst>
                                      </p:cBhvr>
                                      <p:to>
                                        <p:strVal val="visible"/>
                                      </p:to>
                                    </p:set>
                                    <p:animEffect transition="in" filter="wipe(up)">
                                      <p:cBhvr>
                                        <p:cTn id="85" dur="500"/>
                                        <p:tgtEl>
                                          <p:spTgt spid="103">
                                            <p:txEl>
                                              <p:pRg st="0" end="0"/>
                                            </p:txEl>
                                          </p:spTgt>
                                        </p:tgtEl>
                                      </p:cBhvr>
                                    </p:animEffect>
                                  </p:childTnLst>
                                </p:cTn>
                              </p:par>
                            </p:childTnLst>
                          </p:cTn>
                        </p:par>
                        <p:par>
                          <p:cTn id="86" fill="hold">
                            <p:stCondLst>
                              <p:cond delay="8500"/>
                            </p:stCondLst>
                            <p:childTnLst>
                              <p:par>
                                <p:cTn id="87" presetID="16" presetClass="entr" presetSubtype="37" fill="hold" grpId="0" nodeType="afterEffect">
                                  <p:stCondLst>
                                    <p:cond delay="0"/>
                                  </p:stCondLst>
                                  <p:childTnLst>
                                    <p:set>
                                      <p:cBhvr>
                                        <p:cTn id="88" dur="1" fill="hold">
                                          <p:stCondLst>
                                            <p:cond delay="0"/>
                                          </p:stCondLst>
                                        </p:cTn>
                                        <p:tgtEl>
                                          <p:spTgt spid="104">
                                            <p:txEl>
                                              <p:pRg st="0" end="0"/>
                                            </p:txEl>
                                          </p:spTgt>
                                        </p:tgtEl>
                                        <p:attrNameLst>
                                          <p:attrName>style.visibility</p:attrName>
                                        </p:attrNameLst>
                                      </p:cBhvr>
                                      <p:to>
                                        <p:strVal val="visible"/>
                                      </p:to>
                                    </p:set>
                                    <p:animEffect transition="in" filter="barn(outVertical)">
                                      <p:cBhvr>
                                        <p:cTn id="89" dur="500"/>
                                        <p:tgtEl>
                                          <p:spTgt spid="104">
                                            <p:txEl>
                                              <p:pRg st="0" end="0"/>
                                            </p:txEl>
                                          </p:spTgt>
                                        </p:tgtEl>
                                      </p:cBhvr>
                                    </p:animEffect>
                                  </p:childTnLst>
                                </p:cTn>
                              </p:par>
                            </p:childTnLst>
                          </p:cTn>
                        </p:par>
                        <p:par>
                          <p:cTn id="90" fill="hold">
                            <p:stCondLst>
                              <p:cond delay="9000"/>
                            </p:stCondLst>
                            <p:childTnLst>
                              <p:par>
                                <p:cTn id="91" presetID="21" presetClass="entr" presetSubtype="8" fill="hold" grpId="0"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heel(8)">
                                      <p:cBhvr>
                                        <p:cTn id="93" dur="500"/>
                                        <p:tgtEl>
                                          <p:spTgt spid="106"/>
                                        </p:tgtEl>
                                      </p:cBhvr>
                                    </p:animEffect>
                                  </p:childTnLst>
                                </p:cTn>
                              </p:par>
                            </p:childTnLst>
                          </p:cTn>
                        </p:par>
                        <p:par>
                          <p:cTn id="94" fill="hold">
                            <p:stCondLst>
                              <p:cond delay="9500"/>
                            </p:stCondLst>
                            <p:childTnLst>
                              <p:par>
                                <p:cTn id="95" presetID="53" presetClass="entr" presetSubtype="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 calcmode="lin" valueType="num">
                                      <p:cBhvr>
                                        <p:cTn id="97" dur="500" fill="hold"/>
                                        <p:tgtEl>
                                          <p:spTgt spid="105"/>
                                        </p:tgtEl>
                                        <p:attrNameLst>
                                          <p:attrName>ppt_w</p:attrName>
                                        </p:attrNameLst>
                                      </p:cBhvr>
                                      <p:tavLst>
                                        <p:tav tm="0">
                                          <p:val>
                                            <p:fltVal val="0"/>
                                          </p:val>
                                        </p:tav>
                                        <p:tav tm="100000">
                                          <p:val>
                                            <p:strVal val="#ppt_w"/>
                                          </p:val>
                                        </p:tav>
                                      </p:tavLst>
                                    </p:anim>
                                    <p:anim calcmode="lin" valueType="num">
                                      <p:cBhvr>
                                        <p:cTn id="98" dur="500" fill="hold"/>
                                        <p:tgtEl>
                                          <p:spTgt spid="105"/>
                                        </p:tgtEl>
                                        <p:attrNameLst>
                                          <p:attrName>ppt_h</p:attrName>
                                        </p:attrNameLst>
                                      </p:cBhvr>
                                      <p:tavLst>
                                        <p:tav tm="0">
                                          <p:val>
                                            <p:fltVal val="0"/>
                                          </p:val>
                                        </p:tav>
                                        <p:tav tm="100000">
                                          <p:val>
                                            <p:strVal val="#ppt_h"/>
                                          </p:val>
                                        </p:tav>
                                      </p:tavLst>
                                    </p:anim>
                                    <p:animEffect transition="in" filter="fade">
                                      <p:cBhvr>
                                        <p:cTn id="99" dur="500"/>
                                        <p:tgtEl>
                                          <p:spTgt spid="105"/>
                                        </p:tgtEl>
                                      </p:cBhvr>
                                    </p:animEffect>
                                  </p:childTnLst>
                                </p:cTn>
                              </p:par>
                            </p:childTnLst>
                          </p:cTn>
                        </p:par>
                        <p:par>
                          <p:cTn id="100" fill="hold">
                            <p:stCondLst>
                              <p:cond delay="10000"/>
                            </p:stCondLst>
                            <p:childTnLst>
                              <p:par>
                                <p:cTn id="101" presetID="22" presetClass="entr" presetSubtype="4" fill="hold" grpId="0" nodeType="after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wipe(down)">
                                      <p:cBhvr>
                                        <p:cTn id="103" dur="500"/>
                                        <p:tgtEl>
                                          <p:spTgt spid="107"/>
                                        </p:tgtEl>
                                      </p:cBhvr>
                                    </p:animEffect>
                                  </p:childTnLst>
                                </p:cTn>
                              </p:par>
                            </p:childTnLst>
                          </p:cTn>
                        </p:par>
                        <p:par>
                          <p:cTn id="104" fill="hold">
                            <p:stCondLst>
                              <p:cond delay="10500"/>
                            </p:stCondLst>
                            <p:childTnLst>
                              <p:par>
                                <p:cTn id="105" presetID="22" presetClass="entr" presetSubtype="1" fill="hold" grpId="0" nodeType="afterEffect">
                                  <p:stCondLst>
                                    <p:cond delay="0"/>
                                  </p:stCondLst>
                                  <p:childTnLst>
                                    <p:set>
                                      <p:cBhvr>
                                        <p:cTn id="106" dur="1" fill="hold">
                                          <p:stCondLst>
                                            <p:cond delay="0"/>
                                          </p:stCondLst>
                                        </p:cTn>
                                        <p:tgtEl>
                                          <p:spTgt spid="108">
                                            <p:txEl>
                                              <p:pRg st="0" end="0"/>
                                            </p:txEl>
                                          </p:spTgt>
                                        </p:tgtEl>
                                        <p:attrNameLst>
                                          <p:attrName>style.visibility</p:attrName>
                                        </p:attrNameLst>
                                      </p:cBhvr>
                                      <p:to>
                                        <p:strVal val="visible"/>
                                      </p:to>
                                    </p:set>
                                    <p:animEffect transition="in" filter="wipe(up)">
                                      <p:cBhvr>
                                        <p:cTn id="107" dur="500"/>
                                        <p:tgtEl>
                                          <p:spTgt spid="108">
                                            <p:txEl>
                                              <p:pRg st="0" end="0"/>
                                            </p:txEl>
                                          </p:spTgt>
                                        </p:tgtEl>
                                      </p:cBhvr>
                                    </p:animEffect>
                                  </p:childTnLst>
                                </p:cTn>
                              </p:par>
                            </p:childTnLst>
                          </p:cTn>
                        </p:par>
                        <p:par>
                          <p:cTn id="108" fill="hold">
                            <p:stCondLst>
                              <p:cond delay="11000"/>
                            </p:stCondLst>
                            <p:childTnLst>
                              <p:par>
                                <p:cTn id="109" presetID="16" presetClass="entr" presetSubtype="37" fill="hold" grpId="0" nodeType="afterEffect">
                                  <p:stCondLst>
                                    <p:cond delay="0"/>
                                  </p:stCondLst>
                                  <p:childTnLst>
                                    <p:set>
                                      <p:cBhvr>
                                        <p:cTn id="110" dur="1" fill="hold">
                                          <p:stCondLst>
                                            <p:cond delay="0"/>
                                          </p:stCondLst>
                                        </p:cTn>
                                        <p:tgtEl>
                                          <p:spTgt spid="109">
                                            <p:txEl>
                                              <p:pRg st="0" end="0"/>
                                            </p:txEl>
                                          </p:spTgt>
                                        </p:tgtEl>
                                        <p:attrNameLst>
                                          <p:attrName>style.visibility</p:attrName>
                                        </p:attrNameLst>
                                      </p:cBhvr>
                                      <p:to>
                                        <p:strVal val="visible"/>
                                      </p:to>
                                    </p:set>
                                    <p:animEffect transition="in" filter="barn(outVertical)">
                                      <p:cBhvr>
                                        <p:cTn id="111" dur="500"/>
                                        <p:tgtEl>
                                          <p:spTgt spid="109">
                                            <p:txEl>
                                              <p:pRg st="0" end="0"/>
                                            </p:txEl>
                                          </p:spTgt>
                                        </p:tgtEl>
                                      </p:cBhvr>
                                    </p:animEffect>
                                  </p:childTnLst>
                                </p:cTn>
                              </p:par>
                            </p:childTnLst>
                          </p:cTn>
                        </p:par>
                        <p:par>
                          <p:cTn id="112" fill="hold">
                            <p:stCondLst>
                              <p:cond delay="11500"/>
                            </p:stCondLst>
                            <p:childTnLst>
                              <p:par>
                                <p:cTn id="113" presetID="21" presetClass="entr" presetSubtype="8"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heel(8)">
                                      <p:cBhvr>
                                        <p:cTn id="115" dur="500"/>
                                        <p:tgtEl>
                                          <p:spTgt spid="111"/>
                                        </p:tgtEl>
                                      </p:cBhvr>
                                    </p:animEffect>
                                  </p:childTnLst>
                                </p:cTn>
                              </p:par>
                            </p:childTnLst>
                          </p:cTn>
                        </p:par>
                        <p:par>
                          <p:cTn id="116" fill="hold">
                            <p:stCondLst>
                              <p:cond delay="12000"/>
                            </p:stCondLst>
                            <p:childTnLst>
                              <p:par>
                                <p:cTn id="117" presetID="53" presetClass="entr" presetSubtype="0" fill="hold" grpId="0" nodeType="afterEffect">
                                  <p:stCondLst>
                                    <p:cond delay="0"/>
                                  </p:stCondLst>
                                  <p:childTnLst>
                                    <p:set>
                                      <p:cBhvr>
                                        <p:cTn id="118" dur="1" fill="hold">
                                          <p:stCondLst>
                                            <p:cond delay="0"/>
                                          </p:stCondLst>
                                        </p:cTn>
                                        <p:tgtEl>
                                          <p:spTgt spid="110"/>
                                        </p:tgtEl>
                                        <p:attrNameLst>
                                          <p:attrName>style.visibility</p:attrName>
                                        </p:attrNameLst>
                                      </p:cBhvr>
                                      <p:to>
                                        <p:strVal val="visible"/>
                                      </p:to>
                                    </p:set>
                                    <p:anim calcmode="lin" valueType="num">
                                      <p:cBhvr>
                                        <p:cTn id="119" dur="500" fill="hold"/>
                                        <p:tgtEl>
                                          <p:spTgt spid="110"/>
                                        </p:tgtEl>
                                        <p:attrNameLst>
                                          <p:attrName>ppt_w</p:attrName>
                                        </p:attrNameLst>
                                      </p:cBhvr>
                                      <p:tavLst>
                                        <p:tav tm="0">
                                          <p:val>
                                            <p:fltVal val="0"/>
                                          </p:val>
                                        </p:tav>
                                        <p:tav tm="100000">
                                          <p:val>
                                            <p:strVal val="#ppt_w"/>
                                          </p:val>
                                        </p:tav>
                                      </p:tavLst>
                                    </p:anim>
                                    <p:anim calcmode="lin" valueType="num">
                                      <p:cBhvr>
                                        <p:cTn id="120" dur="500" fill="hold"/>
                                        <p:tgtEl>
                                          <p:spTgt spid="110"/>
                                        </p:tgtEl>
                                        <p:attrNameLst>
                                          <p:attrName>ppt_h</p:attrName>
                                        </p:attrNameLst>
                                      </p:cBhvr>
                                      <p:tavLst>
                                        <p:tav tm="0">
                                          <p:val>
                                            <p:fltVal val="0"/>
                                          </p:val>
                                        </p:tav>
                                        <p:tav tm="100000">
                                          <p:val>
                                            <p:strVal val="#ppt_h"/>
                                          </p:val>
                                        </p:tav>
                                      </p:tavLst>
                                    </p:anim>
                                    <p:animEffect transition="in" filter="fade">
                                      <p:cBhvr>
                                        <p:cTn id="121" dur="500"/>
                                        <p:tgtEl>
                                          <p:spTgt spid="110"/>
                                        </p:tgtEl>
                                      </p:cBhvr>
                                    </p:animEffect>
                                  </p:childTnLst>
                                </p:cTn>
                              </p:par>
                            </p:childTnLst>
                          </p:cTn>
                        </p:par>
                        <p:par>
                          <p:cTn id="122" fill="hold">
                            <p:stCondLst>
                              <p:cond delay="12500"/>
                            </p:stCondLst>
                            <p:childTnLst>
                              <p:par>
                                <p:cTn id="123" presetID="22" presetClass="entr" presetSubtype="4" fill="hold" grpId="0" nodeType="after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wipe(down)">
                                      <p:cBhvr>
                                        <p:cTn id="125" dur="500"/>
                                        <p:tgtEl>
                                          <p:spTgt spid="112"/>
                                        </p:tgtEl>
                                      </p:cBhvr>
                                    </p:animEffect>
                                  </p:childTnLst>
                                </p:cTn>
                              </p:par>
                            </p:childTnLst>
                          </p:cTn>
                        </p:par>
                        <p:par>
                          <p:cTn id="126" fill="hold">
                            <p:stCondLst>
                              <p:cond delay="13000"/>
                            </p:stCondLst>
                            <p:childTnLst>
                              <p:par>
                                <p:cTn id="127" presetID="22" presetClass="entr" presetSubtype="1" fill="hold" grpId="0" nodeType="afterEffect">
                                  <p:stCondLst>
                                    <p:cond delay="0"/>
                                  </p:stCondLst>
                                  <p:childTnLst>
                                    <p:set>
                                      <p:cBhvr>
                                        <p:cTn id="128" dur="1" fill="hold">
                                          <p:stCondLst>
                                            <p:cond delay="0"/>
                                          </p:stCondLst>
                                        </p:cTn>
                                        <p:tgtEl>
                                          <p:spTgt spid="113">
                                            <p:txEl>
                                              <p:pRg st="0" end="0"/>
                                            </p:txEl>
                                          </p:spTgt>
                                        </p:tgtEl>
                                        <p:attrNameLst>
                                          <p:attrName>style.visibility</p:attrName>
                                        </p:attrNameLst>
                                      </p:cBhvr>
                                      <p:to>
                                        <p:strVal val="visible"/>
                                      </p:to>
                                    </p:set>
                                    <p:animEffect transition="in" filter="wipe(up)">
                                      <p:cBhvr>
                                        <p:cTn id="129" dur="500"/>
                                        <p:tgtEl>
                                          <p:spTgt spid="113">
                                            <p:txEl>
                                              <p:pRg st="0" end="0"/>
                                            </p:txEl>
                                          </p:spTgt>
                                        </p:tgtEl>
                                      </p:cBhvr>
                                    </p:animEffect>
                                  </p:childTnLst>
                                </p:cTn>
                              </p:par>
                            </p:childTnLst>
                          </p:cTn>
                        </p:par>
                        <p:par>
                          <p:cTn id="130" fill="hold">
                            <p:stCondLst>
                              <p:cond delay="13500"/>
                            </p:stCondLst>
                            <p:childTnLst>
                              <p:par>
                                <p:cTn id="131" presetID="16" presetClass="entr" presetSubtype="37" fill="hold" grpId="0" nodeType="afterEffect">
                                  <p:stCondLst>
                                    <p:cond delay="0"/>
                                  </p:stCondLst>
                                  <p:childTnLst>
                                    <p:set>
                                      <p:cBhvr>
                                        <p:cTn id="132" dur="1" fill="hold">
                                          <p:stCondLst>
                                            <p:cond delay="0"/>
                                          </p:stCondLst>
                                        </p:cTn>
                                        <p:tgtEl>
                                          <p:spTgt spid="114">
                                            <p:txEl>
                                              <p:pRg st="0" end="0"/>
                                            </p:txEl>
                                          </p:spTgt>
                                        </p:tgtEl>
                                        <p:attrNameLst>
                                          <p:attrName>style.visibility</p:attrName>
                                        </p:attrNameLst>
                                      </p:cBhvr>
                                      <p:to>
                                        <p:strVal val="visible"/>
                                      </p:to>
                                    </p:set>
                                    <p:animEffect transition="in" filter="barn(outVertical)">
                                      <p:cBhvr>
                                        <p:cTn id="133" dur="500"/>
                                        <p:tgtEl>
                                          <p:spTgt spid="114">
                                            <p:txEl>
                                              <p:pRg st="0" end="0"/>
                                            </p:txEl>
                                          </p:spTgt>
                                        </p:tgtEl>
                                      </p:cBhvr>
                                    </p:animEffect>
                                  </p:childTnLst>
                                </p:cTn>
                              </p:par>
                            </p:childTnLst>
                          </p:cTn>
                        </p:par>
                        <p:par>
                          <p:cTn id="134" fill="hold">
                            <p:stCondLst>
                              <p:cond delay="14000"/>
                            </p:stCondLst>
                            <p:childTnLst>
                              <p:par>
                                <p:cTn id="135" presetID="21" presetClass="entr" presetSubtype="8" fill="hold" grpId="0" nodeType="after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wheel(8)">
                                      <p:cBhvr>
                                        <p:cTn id="137" dur="500"/>
                                        <p:tgtEl>
                                          <p:spTgt spid="116"/>
                                        </p:tgtEl>
                                      </p:cBhvr>
                                    </p:animEffect>
                                  </p:childTnLst>
                                </p:cTn>
                              </p:par>
                            </p:childTnLst>
                          </p:cTn>
                        </p:par>
                        <p:par>
                          <p:cTn id="138" fill="hold">
                            <p:stCondLst>
                              <p:cond delay="14500"/>
                            </p:stCondLst>
                            <p:childTnLst>
                              <p:par>
                                <p:cTn id="139" presetID="53" presetClass="entr" presetSubtype="0" fill="hold" grpId="0" nodeType="afterEffect">
                                  <p:stCondLst>
                                    <p:cond delay="0"/>
                                  </p:stCondLst>
                                  <p:childTnLst>
                                    <p:set>
                                      <p:cBhvr>
                                        <p:cTn id="140" dur="1" fill="hold">
                                          <p:stCondLst>
                                            <p:cond delay="0"/>
                                          </p:stCondLst>
                                        </p:cTn>
                                        <p:tgtEl>
                                          <p:spTgt spid="115"/>
                                        </p:tgtEl>
                                        <p:attrNameLst>
                                          <p:attrName>style.visibility</p:attrName>
                                        </p:attrNameLst>
                                      </p:cBhvr>
                                      <p:to>
                                        <p:strVal val="visible"/>
                                      </p:to>
                                    </p:set>
                                    <p:anim calcmode="lin" valueType="num">
                                      <p:cBhvr>
                                        <p:cTn id="141" dur="500" fill="hold"/>
                                        <p:tgtEl>
                                          <p:spTgt spid="115"/>
                                        </p:tgtEl>
                                        <p:attrNameLst>
                                          <p:attrName>ppt_w</p:attrName>
                                        </p:attrNameLst>
                                      </p:cBhvr>
                                      <p:tavLst>
                                        <p:tav tm="0">
                                          <p:val>
                                            <p:fltVal val="0"/>
                                          </p:val>
                                        </p:tav>
                                        <p:tav tm="100000">
                                          <p:val>
                                            <p:strVal val="#ppt_w"/>
                                          </p:val>
                                        </p:tav>
                                      </p:tavLst>
                                    </p:anim>
                                    <p:anim calcmode="lin" valueType="num">
                                      <p:cBhvr>
                                        <p:cTn id="142" dur="500" fill="hold"/>
                                        <p:tgtEl>
                                          <p:spTgt spid="115"/>
                                        </p:tgtEl>
                                        <p:attrNameLst>
                                          <p:attrName>ppt_h</p:attrName>
                                        </p:attrNameLst>
                                      </p:cBhvr>
                                      <p:tavLst>
                                        <p:tav tm="0">
                                          <p:val>
                                            <p:fltVal val="0"/>
                                          </p:val>
                                        </p:tav>
                                        <p:tav tm="100000">
                                          <p:val>
                                            <p:strVal val="#ppt_h"/>
                                          </p:val>
                                        </p:tav>
                                      </p:tavLst>
                                    </p:anim>
                                    <p:animEffect transition="in" filter="fade">
                                      <p:cBhvr>
                                        <p:cTn id="143" dur="500"/>
                                        <p:tgtEl>
                                          <p:spTgt spid="115"/>
                                        </p:tgtEl>
                                      </p:cBhvr>
                                    </p:animEffect>
                                  </p:childTnLst>
                                </p:cTn>
                              </p:par>
                            </p:childTnLst>
                          </p:cTn>
                        </p:par>
                        <p:par>
                          <p:cTn id="144" fill="hold">
                            <p:stCondLst>
                              <p:cond delay="15000"/>
                            </p:stCondLst>
                            <p:childTnLst>
                              <p:par>
                                <p:cTn id="145" presetID="22" presetClass="entr" presetSubtype="4" fill="hold" grpId="0" nodeType="after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wipe(down)">
                                      <p:cBhvr>
                                        <p:cTn id="147" dur="500"/>
                                        <p:tgtEl>
                                          <p:spTgt spid="117"/>
                                        </p:tgtEl>
                                      </p:cBhvr>
                                    </p:animEffect>
                                  </p:childTnLst>
                                </p:cTn>
                              </p:par>
                            </p:childTnLst>
                          </p:cTn>
                        </p:par>
                        <p:par>
                          <p:cTn id="148" fill="hold">
                            <p:stCondLst>
                              <p:cond delay="15500"/>
                            </p:stCondLst>
                            <p:childTnLst>
                              <p:par>
                                <p:cTn id="149" presetID="22" presetClass="entr" presetSubtype="1" fill="hold" grpId="0" nodeType="afterEffect">
                                  <p:stCondLst>
                                    <p:cond delay="0"/>
                                  </p:stCondLst>
                                  <p:childTnLst>
                                    <p:set>
                                      <p:cBhvr>
                                        <p:cTn id="150" dur="1" fill="hold">
                                          <p:stCondLst>
                                            <p:cond delay="0"/>
                                          </p:stCondLst>
                                        </p:cTn>
                                        <p:tgtEl>
                                          <p:spTgt spid="118">
                                            <p:txEl>
                                              <p:pRg st="0" end="0"/>
                                            </p:txEl>
                                          </p:spTgt>
                                        </p:tgtEl>
                                        <p:attrNameLst>
                                          <p:attrName>style.visibility</p:attrName>
                                        </p:attrNameLst>
                                      </p:cBhvr>
                                      <p:to>
                                        <p:strVal val="visible"/>
                                      </p:to>
                                    </p:set>
                                    <p:animEffect transition="in" filter="wipe(up)">
                                      <p:cBhvr>
                                        <p:cTn id="151" dur="500"/>
                                        <p:tgtEl>
                                          <p:spTgt spid="118">
                                            <p:txEl>
                                              <p:pRg st="0" end="0"/>
                                            </p:txEl>
                                          </p:spTgt>
                                        </p:tgtEl>
                                      </p:cBhvr>
                                    </p:animEffect>
                                  </p:childTnLst>
                                </p:cTn>
                              </p:par>
                            </p:childTnLst>
                          </p:cTn>
                        </p:par>
                        <p:par>
                          <p:cTn id="152" fill="hold">
                            <p:stCondLst>
                              <p:cond delay="16000"/>
                            </p:stCondLst>
                            <p:childTnLst>
                              <p:par>
                                <p:cTn id="153" presetID="16" presetClass="entr" presetSubtype="37" fill="hold" grpId="0" nodeType="afterEffect">
                                  <p:stCondLst>
                                    <p:cond delay="0"/>
                                  </p:stCondLst>
                                  <p:childTnLst>
                                    <p:set>
                                      <p:cBhvr>
                                        <p:cTn id="154" dur="1" fill="hold">
                                          <p:stCondLst>
                                            <p:cond delay="0"/>
                                          </p:stCondLst>
                                        </p:cTn>
                                        <p:tgtEl>
                                          <p:spTgt spid="119">
                                            <p:txEl>
                                              <p:pRg st="0" end="0"/>
                                            </p:txEl>
                                          </p:spTgt>
                                        </p:tgtEl>
                                        <p:attrNameLst>
                                          <p:attrName>style.visibility</p:attrName>
                                        </p:attrNameLst>
                                      </p:cBhvr>
                                      <p:to>
                                        <p:strVal val="visible"/>
                                      </p:to>
                                    </p:set>
                                    <p:animEffect transition="in" filter="barn(outVertical)">
                                      <p:cBhvr>
                                        <p:cTn id="155" dur="500"/>
                                        <p:tgtEl>
                                          <p:spTgt spid="119">
                                            <p:txEl>
                                              <p:pRg st="0" end="0"/>
                                            </p:txEl>
                                          </p:spTgt>
                                        </p:tgtEl>
                                      </p:cBhvr>
                                    </p:animEffect>
                                  </p:childTnLst>
                                </p:cTn>
                              </p:par>
                            </p:childTnLst>
                          </p:cTn>
                        </p:par>
                        <p:par>
                          <p:cTn id="156" fill="hold">
                            <p:stCondLst>
                              <p:cond delay="16500"/>
                            </p:stCondLst>
                            <p:childTnLst>
                              <p:par>
                                <p:cTn id="157" presetID="21" presetClass="entr" presetSubtype="8" fill="hold" grpId="0" nodeType="after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wheel(8)">
                                      <p:cBhvr>
                                        <p:cTn id="159" dur="500"/>
                                        <p:tgtEl>
                                          <p:spTgt spid="121"/>
                                        </p:tgtEl>
                                      </p:cBhvr>
                                    </p:animEffect>
                                  </p:childTnLst>
                                </p:cTn>
                              </p:par>
                            </p:childTnLst>
                          </p:cTn>
                        </p:par>
                        <p:par>
                          <p:cTn id="160" fill="hold">
                            <p:stCondLst>
                              <p:cond delay="17000"/>
                            </p:stCondLst>
                            <p:childTnLst>
                              <p:par>
                                <p:cTn id="161" presetID="53" presetClass="entr" presetSubtype="0" fill="hold" grpId="0" nodeType="afterEffect">
                                  <p:stCondLst>
                                    <p:cond delay="0"/>
                                  </p:stCondLst>
                                  <p:childTnLst>
                                    <p:set>
                                      <p:cBhvr>
                                        <p:cTn id="162" dur="1" fill="hold">
                                          <p:stCondLst>
                                            <p:cond delay="0"/>
                                          </p:stCondLst>
                                        </p:cTn>
                                        <p:tgtEl>
                                          <p:spTgt spid="120"/>
                                        </p:tgtEl>
                                        <p:attrNameLst>
                                          <p:attrName>style.visibility</p:attrName>
                                        </p:attrNameLst>
                                      </p:cBhvr>
                                      <p:to>
                                        <p:strVal val="visible"/>
                                      </p:to>
                                    </p:set>
                                    <p:anim calcmode="lin" valueType="num">
                                      <p:cBhvr>
                                        <p:cTn id="163" dur="500" fill="hold"/>
                                        <p:tgtEl>
                                          <p:spTgt spid="120"/>
                                        </p:tgtEl>
                                        <p:attrNameLst>
                                          <p:attrName>ppt_w</p:attrName>
                                        </p:attrNameLst>
                                      </p:cBhvr>
                                      <p:tavLst>
                                        <p:tav tm="0">
                                          <p:val>
                                            <p:fltVal val="0"/>
                                          </p:val>
                                        </p:tav>
                                        <p:tav tm="100000">
                                          <p:val>
                                            <p:strVal val="#ppt_w"/>
                                          </p:val>
                                        </p:tav>
                                      </p:tavLst>
                                    </p:anim>
                                    <p:anim calcmode="lin" valueType="num">
                                      <p:cBhvr>
                                        <p:cTn id="164" dur="500" fill="hold"/>
                                        <p:tgtEl>
                                          <p:spTgt spid="120"/>
                                        </p:tgtEl>
                                        <p:attrNameLst>
                                          <p:attrName>ppt_h</p:attrName>
                                        </p:attrNameLst>
                                      </p:cBhvr>
                                      <p:tavLst>
                                        <p:tav tm="0">
                                          <p:val>
                                            <p:fltVal val="0"/>
                                          </p:val>
                                        </p:tav>
                                        <p:tav tm="100000">
                                          <p:val>
                                            <p:strVal val="#ppt_h"/>
                                          </p:val>
                                        </p:tav>
                                      </p:tavLst>
                                    </p:anim>
                                    <p:animEffect transition="in" filter="fade">
                                      <p:cBhvr>
                                        <p:cTn id="165" dur="500"/>
                                        <p:tgtEl>
                                          <p:spTgt spid="120"/>
                                        </p:tgtEl>
                                      </p:cBhvr>
                                    </p:animEffect>
                                  </p:childTnLst>
                                </p:cTn>
                              </p:par>
                            </p:childTnLst>
                          </p:cTn>
                        </p:par>
                        <p:par>
                          <p:cTn id="166" fill="hold">
                            <p:stCondLst>
                              <p:cond delay="17500"/>
                            </p:stCondLst>
                            <p:childTnLst>
                              <p:par>
                                <p:cTn id="167" presetID="22" presetClass="entr" presetSubtype="4" fill="hold" grpId="0" nodeType="after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wipe(down)">
                                      <p:cBhvr>
                                        <p:cTn id="169" dur="500"/>
                                        <p:tgtEl>
                                          <p:spTgt spid="122"/>
                                        </p:tgtEl>
                                      </p:cBhvr>
                                    </p:animEffect>
                                  </p:childTnLst>
                                </p:cTn>
                              </p:par>
                            </p:childTnLst>
                          </p:cTn>
                        </p:par>
                        <p:par>
                          <p:cTn id="170" fill="hold">
                            <p:stCondLst>
                              <p:cond delay="18000"/>
                            </p:stCondLst>
                            <p:childTnLst>
                              <p:par>
                                <p:cTn id="171" presetID="22" presetClass="entr" presetSubtype="1" fill="hold" grpId="0" nodeType="afterEffect">
                                  <p:stCondLst>
                                    <p:cond delay="0"/>
                                  </p:stCondLst>
                                  <p:childTnLst>
                                    <p:set>
                                      <p:cBhvr>
                                        <p:cTn id="172" dur="1" fill="hold">
                                          <p:stCondLst>
                                            <p:cond delay="0"/>
                                          </p:stCondLst>
                                        </p:cTn>
                                        <p:tgtEl>
                                          <p:spTgt spid="123">
                                            <p:txEl>
                                              <p:pRg st="0" end="0"/>
                                            </p:txEl>
                                          </p:spTgt>
                                        </p:tgtEl>
                                        <p:attrNameLst>
                                          <p:attrName>style.visibility</p:attrName>
                                        </p:attrNameLst>
                                      </p:cBhvr>
                                      <p:to>
                                        <p:strVal val="visible"/>
                                      </p:to>
                                    </p:set>
                                    <p:animEffect transition="in" filter="wipe(up)">
                                      <p:cBhvr>
                                        <p:cTn id="173" dur="500"/>
                                        <p:tgtEl>
                                          <p:spTgt spid="123">
                                            <p:txEl>
                                              <p:pRg st="0" end="0"/>
                                            </p:txEl>
                                          </p:spTgt>
                                        </p:tgtEl>
                                      </p:cBhvr>
                                    </p:animEffect>
                                  </p:childTnLst>
                                </p:cTn>
                              </p:par>
                            </p:childTnLst>
                          </p:cTn>
                        </p:par>
                        <p:par>
                          <p:cTn id="174" fill="hold">
                            <p:stCondLst>
                              <p:cond delay="18500"/>
                            </p:stCondLst>
                            <p:childTnLst>
                              <p:par>
                                <p:cTn id="175" presetID="16" presetClass="entr" presetSubtype="37" fill="hold" grpId="0" nodeType="afterEffect">
                                  <p:stCondLst>
                                    <p:cond delay="0"/>
                                  </p:stCondLst>
                                  <p:childTnLst>
                                    <p:set>
                                      <p:cBhvr>
                                        <p:cTn id="176" dur="1" fill="hold">
                                          <p:stCondLst>
                                            <p:cond delay="0"/>
                                          </p:stCondLst>
                                        </p:cTn>
                                        <p:tgtEl>
                                          <p:spTgt spid="124">
                                            <p:txEl>
                                              <p:pRg st="0" end="0"/>
                                            </p:txEl>
                                          </p:spTgt>
                                        </p:tgtEl>
                                        <p:attrNameLst>
                                          <p:attrName>style.visibility</p:attrName>
                                        </p:attrNameLst>
                                      </p:cBhvr>
                                      <p:to>
                                        <p:strVal val="visible"/>
                                      </p:to>
                                    </p:set>
                                    <p:animEffect transition="in" filter="barn(outVertical)">
                                      <p:cBhvr>
                                        <p:cTn id="177" dur="500"/>
                                        <p:tgtEl>
                                          <p:spTgt spid="124">
                                            <p:txEl>
                                              <p:pRg st="0" end="0"/>
                                            </p:txEl>
                                          </p:spTgt>
                                        </p:tgtEl>
                                      </p:cBhvr>
                                    </p:animEffect>
                                  </p:childTnLst>
                                </p:cTn>
                              </p:par>
                            </p:childTnLst>
                          </p:cTn>
                        </p:par>
                        <p:par>
                          <p:cTn id="178" fill="hold">
                            <p:stCondLst>
                              <p:cond delay="19000"/>
                            </p:stCondLst>
                            <p:childTnLst>
                              <p:par>
                                <p:cTn id="179" presetID="21" presetClass="entr" presetSubtype="8" fill="hold" grpId="0" nodeType="after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wheel(8)">
                                      <p:cBhvr>
                                        <p:cTn id="181" dur="500"/>
                                        <p:tgtEl>
                                          <p:spTgt spid="126"/>
                                        </p:tgtEl>
                                      </p:cBhvr>
                                    </p:animEffect>
                                  </p:childTnLst>
                                </p:cTn>
                              </p:par>
                            </p:childTnLst>
                          </p:cTn>
                        </p:par>
                        <p:par>
                          <p:cTn id="182" fill="hold">
                            <p:stCondLst>
                              <p:cond delay="19500"/>
                            </p:stCondLst>
                            <p:childTnLst>
                              <p:par>
                                <p:cTn id="183" presetID="53"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500" fill="hold"/>
                                        <p:tgtEl>
                                          <p:spTgt spid="125"/>
                                        </p:tgtEl>
                                        <p:attrNameLst>
                                          <p:attrName>ppt_w</p:attrName>
                                        </p:attrNameLst>
                                      </p:cBhvr>
                                      <p:tavLst>
                                        <p:tav tm="0">
                                          <p:val>
                                            <p:fltVal val="0"/>
                                          </p:val>
                                        </p:tav>
                                        <p:tav tm="100000">
                                          <p:val>
                                            <p:strVal val="#ppt_w"/>
                                          </p:val>
                                        </p:tav>
                                      </p:tavLst>
                                    </p:anim>
                                    <p:anim calcmode="lin" valueType="num">
                                      <p:cBhvr>
                                        <p:cTn id="186" dur="500" fill="hold"/>
                                        <p:tgtEl>
                                          <p:spTgt spid="125"/>
                                        </p:tgtEl>
                                        <p:attrNameLst>
                                          <p:attrName>ppt_h</p:attrName>
                                        </p:attrNameLst>
                                      </p:cBhvr>
                                      <p:tavLst>
                                        <p:tav tm="0">
                                          <p:val>
                                            <p:fltVal val="0"/>
                                          </p:val>
                                        </p:tav>
                                        <p:tav tm="100000">
                                          <p:val>
                                            <p:strVal val="#ppt_h"/>
                                          </p:val>
                                        </p:tav>
                                      </p:tavLst>
                                    </p:anim>
                                    <p:animEffect transition="in" filter="fade">
                                      <p:cBhvr>
                                        <p:cTn id="187" dur="500"/>
                                        <p:tgtEl>
                                          <p:spTgt spid="125"/>
                                        </p:tgtEl>
                                      </p:cBhvr>
                                    </p:animEffect>
                                  </p:childTnLst>
                                </p:cTn>
                              </p:par>
                            </p:childTnLst>
                          </p:cTn>
                        </p:par>
                        <p:par>
                          <p:cTn id="188" fill="hold">
                            <p:stCondLst>
                              <p:cond delay="20000"/>
                            </p:stCondLst>
                            <p:childTnLst>
                              <p:par>
                                <p:cTn id="189" presetID="22" presetClass="entr" presetSubtype="4"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down)">
                                      <p:cBhvr>
                                        <p:cTn id="191" dur="500"/>
                                        <p:tgtEl>
                                          <p:spTgt spid="127"/>
                                        </p:tgtEl>
                                      </p:cBhvr>
                                    </p:animEffect>
                                  </p:childTnLst>
                                </p:cTn>
                              </p:par>
                            </p:childTnLst>
                          </p:cTn>
                        </p:par>
                        <p:par>
                          <p:cTn id="192" fill="hold">
                            <p:stCondLst>
                              <p:cond delay="20500"/>
                            </p:stCondLst>
                            <p:childTnLst>
                              <p:par>
                                <p:cTn id="193" presetID="22" presetClass="entr" presetSubtype="1" fill="hold" grpId="0" nodeType="afterEffect">
                                  <p:stCondLst>
                                    <p:cond delay="0"/>
                                  </p:stCondLst>
                                  <p:childTnLst>
                                    <p:set>
                                      <p:cBhvr>
                                        <p:cTn id="194" dur="1" fill="hold">
                                          <p:stCondLst>
                                            <p:cond delay="0"/>
                                          </p:stCondLst>
                                        </p:cTn>
                                        <p:tgtEl>
                                          <p:spTgt spid="128">
                                            <p:txEl>
                                              <p:pRg st="0" end="0"/>
                                            </p:txEl>
                                          </p:spTgt>
                                        </p:tgtEl>
                                        <p:attrNameLst>
                                          <p:attrName>style.visibility</p:attrName>
                                        </p:attrNameLst>
                                      </p:cBhvr>
                                      <p:to>
                                        <p:strVal val="visible"/>
                                      </p:to>
                                    </p:set>
                                    <p:animEffect transition="in" filter="wipe(up)">
                                      <p:cBhvr>
                                        <p:cTn id="195" dur="500"/>
                                        <p:tgtEl>
                                          <p:spTgt spid="128">
                                            <p:txEl>
                                              <p:pRg st="0" end="0"/>
                                            </p:txEl>
                                          </p:spTgt>
                                        </p:tgtEl>
                                      </p:cBhvr>
                                    </p:animEffect>
                                  </p:childTnLst>
                                </p:cTn>
                              </p:par>
                            </p:childTnLst>
                          </p:cTn>
                        </p:par>
                        <p:par>
                          <p:cTn id="196" fill="hold">
                            <p:stCondLst>
                              <p:cond delay="21000"/>
                            </p:stCondLst>
                            <p:childTnLst>
                              <p:par>
                                <p:cTn id="197" presetID="16" presetClass="entr" presetSubtype="37" fill="hold" grpId="0" nodeType="afterEffect">
                                  <p:stCondLst>
                                    <p:cond delay="0"/>
                                  </p:stCondLst>
                                  <p:childTnLst>
                                    <p:set>
                                      <p:cBhvr>
                                        <p:cTn id="198" dur="1" fill="hold">
                                          <p:stCondLst>
                                            <p:cond delay="0"/>
                                          </p:stCondLst>
                                        </p:cTn>
                                        <p:tgtEl>
                                          <p:spTgt spid="129">
                                            <p:txEl>
                                              <p:pRg st="0" end="0"/>
                                            </p:txEl>
                                          </p:spTgt>
                                        </p:tgtEl>
                                        <p:attrNameLst>
                                          <p:attrName>style.visibility</p:attrName>
                                        </p:attrNameLst>
                                      </p:cBhvr>
                                      <p:to>
                                        <p:strVal val="visible"/>
                                      </p:to>
                                    </p:set>
                                    <p:animEffect transition="in" filter="barn(outVertical)">
                                      <p:cBhvr>
                                        <p:cTn id="199" dur="500"/>
                                        <p:tgtEl>
                                          <p:spTgt spid="129">
                                            <p:txEl>
                                              <p:pRg st="0" end="0"/>
                                            </p:txEl>
                                          </p:spTgt>
                                        </p:tgtEl>
                                      </p:cBhvr>
                                    </p:animEffect>
                                  </p:childTnLst>
                                </p:cTn>
                              </p:par>
                            </p:childTnLst>
                          </p:cTn>
                        </p:par>
                        <p:par>
                          <p:cTn id="200" fill="hold">
                            <p:stCondLst>
                              <p:cond delay="21500"/>
                            </p:stCondLst>
                            <p:childTnLst>
                              <p:par>
                                <p:cTn id="201" presetID="21" presetClass="entr" presetSubtype="8" fill="hold" grpId="0" nodeType="afterEffect">
                                  <p:stCondLst>
                                    <p:cond delay="0"/>
                                  </p:stCondLst>
                                  <p:childTnLst>
                                    <p:set>
                                      <p:cBhvr>
                                        <p:cTn id="202" dur="1" fill="hold">
                                          <p:stCondLst>
                                            <p:cond delay="0"/>
                                          </p:stCondLst>
                                        </p:cTn>
                                        <p:tgtEl>
                                          <p:spTgt spid="131"/>
                                        </p:tgtEl>
                                        <p:attrNameLst>
                                          <p:attrName>style.visibility</p:attrName>
                                        </p:attrNameLst>
                                      </p:cBhvr>
                                      <p:to>
                                        <p:strVal val="visible"/>
                                      </p:to>
                                    </p:set>
                                    <p:animEffect transition="in" filter="wheel(8)">
                                      <p:cBhvr>
                                        <p:cTn id="203" dur="500"/>
                                        <p:tgtEl>
                                          <p:spTgt spid="131"/>
                                        </p:tgtEl>
                                      </p:cBhvr>
                                    </p:animEffect>
                                  </p:childTnLst>
                                </p:cTn>
                              </p:par>
                            </p:childTnLst>
                          </p:cTn>
                        </p:par>
                        <p:par>
                          <p:cTn id="204" fill="hold">
                            <p:stCondLst>
                              <p:cond delay="22000"/>
                            </p:stCondLst>
                            <p:childTnLst>
                              <p:par>
                                <p:cTn id="205" presetID="53" presetClass="entr" presetSubtype="0" fill="hold" grpId="0" nodeType="afterEffect">
                                  <p:stCondLst>
                                    <p:cond delay="0"/>
                                  </p:stCondLst>
                                  <p:childTnLst>
                                    <p:set>
                                      <p:cBhvr>
                                        <p:cTn id="206" dur="1" fill="hold">
                                          <p:stCondLst>
                                            <p:cond delay="0"/>
                                          </p:stCondLst>
                                        </p:cTn>
                                        <p:tgtEl>
                                          <p:spTgt spid="130"/>
                                        </p:tgtEl>
                                        <p:attrNameLst>
                                          <p:attrName>style.visibility</p:attrName>
                                        </p:attrNameLst>
                                      </p:cBhvr>
                                      <p:to>
                                        <p:strVal val="visible"/>
                                      </p:to>
                                    </p:set>
                                    <p:anim calcmode="lin" valueType="num">
                                      <p:cBhvr>
                                        <p:cTn id="207" dur="500" fill="hold"/>
                                        <p:tgtEl>
                                          <p:spTgt spid="130"/>
                                        </p:tgtEl>
                                        <p:attrNameLst>
                                          <p:attrName>ppt_w</p:attrName>
                                        </p:attrNameLst>
                                      </p:cBhvr>
                                      <p:tavLst>
                                        <p:tav tm="0">
                                          <p:val>
                                            <p:fltVal val="0"/>
                                          </p:val>
                                        </p:tav>
                                        <p:tav tm="100000">
                                          <p:val>
                                            <p:strVal val="#ppt_w"/>
                                          </p:val>
                                        </p:tav>
                                      </p:tavLst>
                                    </p:anim>
                                    <p:anim calcmode="lin" valueType="num">
                                      <p:cBhvr>
                                        <p:cTn id="208" dur="500" fill="hold"/>
                                        <p:tgtEl>
                                          <p:spTgt spid="130"/>
                                        </p:tgtEl>
                                        <p:attrNameLst>
                                          <p:attrName>ppt_h</p:attrName>
                                        </p:attrNameLst>
                                      </p:cBhvr>
                                      <p:tavLst>
                                        <p:tav tm="0">
                                          <p:val>
                                            <p:fltVal val="0"/>
                                          </p:val>
                                        </p:tav>
                                        <p:tav tm="100000">
                                          <p:val>
                                            <p:strVal val="#ppt_h"/>
                                          </p:val>
                                        </p:tav>
                                      </p:tavLst>
                                    </p:anim>
                                    <p:animEffect transition="in" filter="fade">
                                      <p:cBhvr>
                                        <p:cTn id="209" dur="500"/>
                                        <p:tgtEl>
                                          <p:spTgt spid="130"/>
                                        </p:tgtEl>
                                      </p:cBhvr>
                                    </p:animEffect>
                                  </p:childTnLst>
                                </p:cTn>
                              </p:par>
                            </p:childTnLst>
                          </p:cTn>
                        </p:par>
                        <p:par>
                          <p:cTn id="210" fill="hold">
                            <p:stCondLst>
                              <p:cond delay="22500"/>
                            </p:stCondLst>
                            <p:childTnLst>
                              <p:par>
                                <p:cTn id="211" presetID="22" presetClass="entr" presetSubtype="4" fill="hold" grpId="0" nodeType="afterEffect">
                                  <p:stCondLst>
                                    <p:cond delay="0"/>
                                  </p:stCondLst>
                                  <p:childTnLst>
                                    <p:set>
                                      <p:cBhvr>
                                        <p:cTn id="212" dur="1" fill="hold">
                                          <p:stCondLst>
                                            <p:cond delay="0"/>
                                          </p:stCondLst>
                                        </p:cTn>
                                        <p:tgtEl>
                                          <p:spTgt spid="132"/>
                                        </p:tgtEl>
                                        <p:attrNameLst>
                                          <p:attrName>style.visibility</p:attrName>
                                        </p:attrNameLst>
                                      </p:cBhvr>
                                      <p:to>
                                        <p:strVal val="visible"/>
                                      </p:to>
                                    </p:set>
                                    <p:animEffect transition="in" filter="wipe(down)">
                                      <p:cBhvr>
                                        <p:cTn id="213" dur="500"/>
                                        <p:tgtEl>
                                          <p:spTgt spid="132"/>
                                        </p:tgtEl>
                                      </p:cBhvr>
                                    </p:animEffect>
                                  </p:childTnLst>
                                </p:cTn>
                              </p:par>
                            </p:childTnLst>
                          </p:cTn>
                        </p:par>
                        <p:par>
                          <p:cTn id="214" fill="hold">
                            <p:stCondLst>
                              <p:cond delay="23000"/>
                            </p:stCondLst>
                            <p:childTnLst>
                              <p:par>
                                <p:cTn id="215" presetID="22" presetClass="entr" presetSubtype="1" fill="hold" grpId="0" nodeType="afterEffect">
                                  <p:stCondLst>
                                    <p:cond delay="0"/>
                                  </p:stCondLst>
                                  <p:childTnLst>
                                    <p:set>
                                      <p:cBhvr>
                                        <p:cTn id="216" dur="1" fill="hold">
                                          <p:stCondLst>
                                            <p:cond delay="0"/>
                                          </p:stCondLst>
                                        </p:cTn>
                                        <p:tgtEl>
                                          <p:spTgt spid="133">
                                            <p:txEl>
                                              <p:pRg st="0" end="0"/>
                                            </p:txEl>
                                          </p:spTgt>
                                        </p:tgtEl>
                                        <p:attrNameLst>
                                          <p:attrName>style.visibility</p:attrName>
                                        </p:attrNameLst>
                                      </p:cBhvr>
                                      <p:to>
                                        <p:strVal val="visible"/>
                                      </p:to>
                                    </p:set>
                                    <p:animEffect transition="in" filter="wipe(up)">
                                      <p:cBhvr>
                                        <p:cTn id="217" dur="500"/>
                                        <p:tgtEl>
                                          <p:spTgt spid="133">
                                            <p:txEl>
                                              <p:pRg st="0" end="0"/>
                                            </p:txEl>
                                          </p:spTgt>
                                        </p:tgtEl>
                                      </p:cBhvr>
                                    </p:animEffect>
                                  </p:childTnLst>
                                </p:cTn>
                              </p:par>
                            </p:childTnLst>
                          </p:cTn>
                        </p:par>
                        <p:par>
                          <p:cTn id="218" fill="hold">
                            <p:stCondLst>
                              <p:cond delay="23500"/>
                            </p:stCondLst>
                            <p:childTnLst>
                              <p:par>
                                <p:cTn id="219" presetID="16" presetClass="entr" presetSubtype="37" fill="hold" grpId="0" nodeType="afterEffect">
                                  <p:stCondLst>
                                    <p:cond delay="0"/>
                                  </p:stCondLst>
                                  <p:childTnLst>
                                    <p:set>
                                      <p:cBhvr>
                                        <p:cTn id="220" dur="1" fill="hold">
                                          <p:stCondLst>
                                            <p:cond delay="0"/>
                                          </p:stCondLst>
                                        </p:cTn>
                                        <p:tgtEl>
                                          <p:spTgt spid="134">
                                            <p:txEl>
                                              <p:pRg st="0" end="0"/>
                                            </p:txEl>
                                          </p:spTgt>
                                        </p:tgtEl>
                                        <p:attrNameLst>
                                          <p:attrName>style.visibility</p:attrName>
                                        </p:attrNameLst>
                                      </p:cBhvr>
                                      <p:to>
                                        <p:strVal val="visible"/>
                                      </p:to>
                                    </p:set>
                                    <p:animEffect transition="in" filter="barn(outVertical)">
                                      <p:cBhvr>
                                        <p:cTn id="221" dur="500"/>
                                        <p:tgtEl>
                                          <p:spTgt spid="134">
                                            <p:txEl>
                                              <p:pRg st="0" end="0"/>
                                            </p:txEl>
                                          </p:spTgt>
                                        </p:tgtEl>
                                      </p:cBhvr>
                                    </p:animEffect>
                                  </p:childTnLst>
                                </p:cTn>
                              </p:par>
                            </p:childTnLst>
                          </p:cTn>
                        </p:par>
                        <p:par>
                          <p:cTn id="222" fill="hold">
                            <p:stCondLst>
                              <p:cond delay="24000"/>
                            </p:stCondLst>
                            <p:childTnLst>
                              <p:par>
                                <p:cTn id="223" presetID="21" presetClass="entr" presetSubtype="8" fill="hold" grpId="0" nodeType="afterEffect">
                                  <p:stCondLst>
                                    <p:cond delay="0"/>
                                  </p:stCondLst>
                                  <p:childTnLst>
                                    <p:set>
                                      <p:cBhvr>
                                        <p:cTn id="224" dur="1" fill="hold">
                                          <p:stCondLst>
                                            <p:cond delay="0"/>
                                          </p:stCondLst>
                                        </p:cTn>
                                        <p:tgtEl>
                                          <p:spTgt spid="136"/>
                                        </p:tgtEl>
                                        <p:attrNameLst>
                                          <p:attrName>style.visibility</p:attrName>
                                        </p:attrNameLst>
                                      </p:cBhvr>
                                      <p:to>
                                        <p:strVal val="visible"/>
                                      </p:to>
                                    </p:set>
                                    <p:animEffect transition="in" filter="wheel(8)">
                                      <p:cBhvr>
                                        <p:cTn id="225" dur="500"/>
                                        <p:tgtEl>
                                          <p:spTgt spid="136"/>
                                        </p:tgtEl>
                                      </p:cBhvr>
                                    </p:animEffect>
                                  </p:childTnLst>
                                </p:cTn>
                              </p:par>
                            </p:childTnLst>
                          </p:cTn>
                        </p:par>
                        <p:par>
                          <p:cTn id="226" fill="hold">
                            <p:stCondLst>
                              <p:cond delay="24500"/>
                            </p:stCondLst>
                            <p:childTnLst>
                              <p:par>
                                <p:cTn id="227" presetID="53" presetClass="entr" presetSubtype="0" fill="hold" grpId="0" nodeType="afterEffect">
                                  <p:stCondLst>
                                    <p:cond delay="0"/>
                                  </p:stCondLst>
                                  <p:childTnLst>
                                    <p:set>
                                      <p:cBhvr>
                                        <p:cTn id="228" dur="1" fill="hold">
                                          <p:stCondLst>
                                            <p:cond delay="0"/>
                                          </p:stCondLst>
                                        </p:cTn>
                                        <p:tgtEl>
                                          <p:spTgt spid="135"/>
                                        </p:tgtEl>
                                        <p:attrNameLst>
                                          <p:attrName>style.visibility</p:attrName>
                                        </p:attrNameLst>
                                      </p:cBhvr>
                                      <p:to>
                                        <p:strVal val="visible"/>
                                      </p:to>
                                    </p:set>
                                    <p:anim calcmode="lin" valueType="num">
                                      <p:cBhvr>
                                        <p:cTn id="229" dur="500" fill="hold"/>
                                        <p:tgtEl>
                                          <p:spTgt spid="135"/>
                                        </p:tgtEl>
                                        <p:attrNameLst>
                                          <p:attrName>ppt_w</p:attrName>
                                        </p:attrNameLst>
                                      </p:cBhvr>
                                      <p:tavLst>
                                        <p:tav tm="0">
                                          <p:val>
                                            <p:fltVal val="0"/>
                                          </p:val>
                                        </p:tav>
                                        <p:tav tm="100000">
                                          <p:val>
                                            <p:strVal val="#ppt_w"/>
                                          </p:val>
                                        </p:tav>
                                      </p:tavLst>
                                    </p:anim>
                                    <p:anim calcmode="lin" valueType="num">
                                      <p:cBhvr>
                                        <p:cTn id="230" dur="500" fill="hold"/>
                                        <p:tgtEl>
                                          <p:spTgt spid="135"/>
                                        </p:tgtEl>
                                        <p:attrNameLst>
                                          <p:attrName>ppt_h</p:attrName>
                                        </p:attrNameLst>
                                      </p:cBhvr>
                                      <p:tavLst>
                                        <p:tav tm="0">
                                          <p:val>
                                            <p:fltVal val="0"/>
                                          </p:val>
                                        </p:tav>
                                        <p:tav tm="100000">
                                          <p:val>
                                            <p:strVal val="#ppt_h"/>
                                          </p:val>
                                        </p:tav>
                                      </p:tavLst>
                                    </p:anim>
                                    <p:animEffect transition="in" filter="fade">
                                      <p:cBhvr>
                                        <p:cTn id="231" dur="500"/>
                                        <p:tgtEl>
                                          <p:spTgt spid="135"/>
                                        </p:tgtEl>
                                      </p:cBhvr>
                                    </p:animEffect>
                                  </p:childTnLst>
                                </p:cTn>
                              </p:par>
                            </p:childTnLst>
                          </p:cTn>
                        </p:par>
                        <p:par>
                          <p:cTn id="232" fill="hold">
                            <p:stCondLst>
                              <p:cond delay="25000"/>
                            </p:stCondLst>
                            <p:childTnLst>
                              <p:par>
                                <p:cTn id="233" presetID="22" presetClass="entr" presetSubtype="4" fill="hold" grpId="0" nodeType="afterEffect">
                                  <p:stCondLst>
                                    <p:cond delay="0"/>
                                  </p:stCondLst>
                                  <p:childTnLst>
                                    <p:set>
                                      <p:cBhvr>
                                        <p:cTn id="234" dur="1" fill="hold">
                                          <p:stCondLst>
                                            <p:cond delay="0"/>
                                          </p:stCondLst>
                                        </p:cTn>
                                        <p:tgtEl>
                                          <p:spTgt spid="137"/>
                                        </p:tgtEl>
                                        <p:attrNameLst>
                                          <p:attrName>style.visibility</p:attrName>
                                        </p:attrNameLst>
                                      </p:cBhvr>
                                      <p:to>
                                        <p:strVal val="visible"/>
                                      </p:to>
                                    </p:set>
                                    <p:animEffect transition="in" filter="wipe(down)">
                                      <p:cBhvr>
                                        <p:cTn id="235" dur="500"/>
                                        <p:tgtEl>
                                          <p:spTgt spid="137"/>
                                        </p:tgtEl>
                                      </p:cBhvr>
                                    </p:animEffect>
                                  </p:childTnLst>
                                </p:cTn>
                              </p:par>
                            </p:childTnLst>
                          </p:cTn>
                        </p:par>
                        <p:par>
                          <p:cTn id="236" fill="hold">
                            <p:stCondLst>
                              <p:cond delay="25500"/>
                            </p:stCondLst>
                            <p:childTnLst>
                              <p:par>
                                <p:cTn id="237" presetID="22" presetClass="entr" presetSubtype="1" fill="hold" grpId="0" nodeType="afterEffect">
                                  <p:stCondLst>
                                    <p:cond delay="0"/>
                                  </p:stCondLst>
                                  <p:childTnLst>
                                    <p:set>
                                      <p:cBhvr>
                                        <p:cTn id="238" dur="1" fill="hold">
                                          <p:stCondLst>
                                            <p:cond delay="0"/>
                                          </p:stCondLst>
                                        </p:cTn>
                                        <p:tgtEl>
                                          <p:spTgt spid="138">
                                            <p:txEl>
                                              <p:pRg st="0" end="0"/>
                                            </p:txEl>
                                          </p:spTgt>
                                        </p:tgtEl>
                                        <p:attrNameLst>
                                          <p:attrName>style.visibility</p:attrName>
                                        </p:attrNameLst>
                                      </p:cBhvr>
                                      <p:to>
                                        <p:strVal val="visible"/>
                                      </p:to>
                                    </p:set>
                                    <p:animEffect transition="in" filter="wipe(up)">
                                      <p:cBhvr>
                                        <p:cTn id="239" dur="500"/>
                                        <p:tgtEl>
                                          <p:spTgt spid="138">
                                            <p:txEl>
                                              <p:pRg st="0" end="0"/>
                                            </p:txEl>
                                          </p:spTgt>
                                        </p:tgtEl>
                                      </p:cBhvr>
                                    </p:animEffect>
                                  </p:childTnLst>
                                </p:cTn>
                              </p:par>
                            </p:childTnLst>
                          </p:cTn>
                        </p:par>
                        <p:par>
                          <p:cTn id="240" fill="hold">
                            <p:stCondLst>
                              <p:cond delay="26000"/>
                            </p:stCondLst>
                            <p:childTnLst>
                              <p:par>
                                <p:cTn id="241" presetID="16" presetClass="entr" presetSubtype="37" fill="hold" grpId="0" nodeType="afterEffect">
                                  <p:stCondLst>
                                    <p:cond delay="0"/>
                                  </p:stCondLst>
                                  <p:childTnLst>
                                    <p:set>
                                      <p:cBhvr>
                                        <p:cTn id="242" dur="1" fill="hold">
                                          <p:stCondLst>
                                            <p:cond delay="0"/>
                                          </p:stCondLst>
                                        </p:cTn>
                                        <p:tgtEl>
                                          <p:spTgt spid="139">
                                            <p:txEl>
                                              <p:pRg st="0" end="0"/>
                                            </p:txEl>
                                          </p:spTgt>
                                        </p:tgtEl>
                                        <p:attrNameLst>
                                          <p:attrName>style.visibility</p:attrName>
                                        </p:attrNameLst>
                                      </p:cBhvr>
                                      <p:to>
                                        <p:strVal val="visible"/>
                                      </p:to>
                                    </p:set>
                                    <p:animEffect transition="in" filter="barn(outVertical)">
                                      <p:cBhvr>
                                        <p:cTn id="243" dur="500"/>
                                        <p:tgtEl>
                                          <p:spTgt spid="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83" grpId="0" animBg="1"/>
      <p:bldP spid="84" grpId="0" animBg="1"/>
      <p:bldP spid="92" grpId="0" animBg="1"/>
      <p:bldP spid="93" grpId="0" build="p">
        <p:tmplLst>
          <p:tmpl lvl="1">
            <p:tnLst>
              <p:par>
                <p:cTn presetID="22" presetClass="entr" presetSubtype="1"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up)">
                      <p:cBhvr>
                        <p:cTn dur="500"/>
                        <p:tgtEl>
                          <p:spTgt spid="93"/>
                        </p:tgtEl>
                      </p:cBhvr>
                    </p:animEffect>
                  </p:childTnLst>
                </p:cTn>
              </p:par>
            </p:tnLst>
          </p:tmpl>
        </p:tmplLst>
      </p:bldP>
      <p:bldP spid="94" grpId="0" build="p">
        <p:tmplLst>
          <p:tmpl lvl="1">
            <p:tnLst>
              <p:par>
                <p:cTn presetID="16" presetClass="entr" presetSubtype="37"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barn(outVertical)">
                      <p:cBhvr>
                        <p:cTn dur="500"/>
                        <p:tgtEl>
                          <p:spTgt spid="94"/>
                        </p:tgtEl>
                      </p:cBhvr>
                    </p:animEffect>
                  </p:childTnLst>
                </p:cTn>
              </p:par>
            </p:tnLst>
          </p:tmpl>
        </p:tmplLst>
      </p:bldP>
      <p:bldP spid="95" grpId="0" animBg="1"/>
      <p:bldP spid="96" grpId="0" animBg="1"/>
      <p:bldP spid="97" grpId="0" animBg="1"/>
      <p:bldP spid="98" grpId="0" build="p">
        <p:tmplLst>
          <p:tmpl lvl="1">
            <p:tnLst>
              <p:par>
                <p:cTn presetID="22" presetClass="entr" presetSubtype="1"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up)">
                      <p:cBhvr>
                        <p:cTn dur="500"/>
                        <p:tgtEl>
                          <p:spTgt spid="98"/>
                        </p:tgtEl>
                      </p:cBhvr>
                    </p:animEffect>
                  </p:childTnLst>
                </p:cTn>
              </p:par>
            </p:tnLst>
          </p:tmpl>
        </p:tmplLst>
      </p:bldP>
      <p:bldP spid="99" grpId="0" build="p">
        <p:tmplLst>
          <p:tmpl lvl="1">
            <p:tnLst>
              <p:par>
                <p:cTn presetID="16" presetClass="entr" presetSubtype="37"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barn(outVertical)">
                      <p:cBhvr>
                        <p:cTn dur="500"/>
                        <p:tgtEl>
                          <p:spTgt spid="99"/>
                        </p:tgtEl>
                      </p:cBhvr>
                    </p:animEffect>
                  </p:childTnLst>
                </p:cTn>
              </p:par>
            </p:tnLst>
          </p:tmpl>
        </p:tmplLst>
      </p:bldP>
      <p:bldP spid="100" grpId="0" animBg="1"/>
      <p:bldP spid="101" grpId="0" animBg="1"/>
      <p:bldP spid="102" grpId="0" animBg="1"/>
      <p:bldP spid="103" grpId="0" build="p">
        <p:tmplLst>
          <p:tmpl lvl="1">
            <p:tnLst>
              <p:par>
                <p:cTn presetID="22" presetClass="entr" presetSubtype="1"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up)">
                      <p:cBhvr>
                        <p:cTn dur="500"/>
                        <p:tgtEl>
                          <p:spTgt spid="103"/>
                        </p:tgtEl>
                      </p:cBhvr>
                    </p:animEffect>
                  </p:childTnLst>
                </p:cTn>
              </p:par>
            </p:tnLst>
          </p:tmpl>
        </p:tmplLst>
      </p:bldP>
      <p:bldP spid="104" grpId="0" build="p">
        <p:tmplLst>
          <p:tmpl lvl="1">
            <p:tnLst>
              <p:par>
                <p:cTn presetID="16" presetClass="entr" presetSubtype="37"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barn(outVertical)">
                      <p:cBhvr>
                        <p:cTn dur="500"/>
                        <p:tgtEl>
                          <p:spTgt spid="104"/>
                        </p:tgtEl>
                      </p:cBhvr>
                    </p:animEffect>
                  </p:childTnLst>
                </p:cTn>
              </p:par>
            </p:tnLst>
          </p:tmpl>
        </p:tmplLst>
      </p:bldP>
      <p:bldP spid="105" grpId="0" animBg="1"/>
      <p:bldP spid="106" grpId="0" animBg="1"/>
      <p:bldP spid="107" grpId="0" animBg="1"/>
      <p:bldP spid="108" grpId="0" build="p">
        <p:tmplLst>
          <p:tmpl lvl="1">
            <p:tnLst>
              <p:par>
                <p:cTn presetID="22" presetClass="entr" presetSubtype="1"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up)">
                      <p:cBhvr>
                        <p:cTn dur="500"/>
                        <p:tgtEl>
                          <p:spTgt spid="108"/>
                        </p:tgtEl>
                      </p:cBhvr>
                    </p:animEffect>
                  </p:childTnLst>
                </p:cTn>
              </p:par>
            </p:tnLst>
          </p:tmpl>
        </p:tmplLst>
      </p:bldP>
      <p:bldP spid="109" grpId="0" build="p">
        <p:tmplLst>
          <p:tmpl lvl="1">
            <p:tnLst>
              <p:par>
                <p:cTn presetID="16" presetClass="entr" presetSubtype="37"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barn(outVertical)">
                      <p:cBhvr>
                        <p:cTn dur="500"/>
                        <p:tgtEl>
                          <p:spTgt spid="109"/>
                        </p:tgtEl>
                      </p:cBhvr>
                    </p:animEffect>
                  </p:childTnLst>
                </p:cTn>
              </p:par>
            </p:tnLst>
          </p:tmpl>
        </p:tmplLst>
      </p:bldP>
      <p:bldP spid="110" grpId="0" animBg="1"/>
      <p:bldP spid="111" grpId="0" animBg="1"/>
      <p:bldP spid="112" grpId="0" animBg="1"/>
      <p:bldP spid="113" grpId="0" build="p">
        <p:tmplLst>
          <p:tmpl lvl="1">
            <p:tnLst>
              <p:par>
                <p:cTn presetID="22" presetClass="entr" presetSubtype="1"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up)">
                      <p:cBhvr>
                        <p:cTn dur="500"/>
                        <p:tgtEl>
                          <p:spTgt spid="113"/>
                        </p:tgtEl>
                      </p:cBhvr>
                    </p:animEffect>
                  </p:childTnLst>
                </p:cTn>
              </p:par>
            </p:tnLst>
          </p:tmpl>
        </p:tmplLst>
      </p:bldP>
      <p:bldP spid="114" grpId="0" build="p">
        <p:tmplLst>
          <p:tmpl lvl="1">
            <p:tnLst>
              <p:par>
                <p:cTn presetID="16" presetClass="entr" presetSubtype="37"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barn(outVertical)">
                      <p:cBhvr>
                        <p:cTn dur="500"/>
                        <p:tgtEl>
                          <p:spTgt spid="114"/>
                        </p:tgtEl>
                      </p:cBhvr>
                    </p:animEffect>
                  </p:childTnLst>
                </p:cTn>
              </p:par>
            </p:tnLst>
          </p:tmpl>
        </p:tmplLst>
      </p:bldP>
      <p:bldP spid="115" grpId="0" animBg="1"/>
      <p:bldP spid="116" grpId="0" animBg="1"/>
      <p:bldP spid="117" grpId="0" animBg="1"/>
      <p:bldP spid="118" grpId="0" build="p">
        <p:tmplLst>
          <p:tmpl lvl="1">
            <p:tnLst>
              <p:par>
                <p:cTn presetID="22" presetClass="entr" presetSubtype="1"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up)">
                      <p:cBhvr>
                        <p:cTn dur="500"/>
                        <p:tgtEl>
                          <p:spTgt spid="118"/>
                        </p:tgtEl>
                      </p:cBhvr>
                    </p:animEffect>
                  </p:childTnLst>
                </p:cTn>
              </p:par>
            </p:tnLst>
          </p:tmpl>
        </p:tmplLst>
      </p:bldP>
      <p:bldP spid="119" grpId="0" build="p">
        <p:tmplLst>
          <p:tmpl lvl="1">
            <p:tnLst>
              <p:par>
                <p:cTn presetID="16" presetClass="entr" presetSubtype="37"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barn(outVertical)">
                      <p:cBhvr>
                        <p:cTn dur="500"/>
                        <p:tgtEl>
                          <p:spTgt spid="119"/>
                        </p:tgtEl>
                      </p:cBhvr>
                    </p:animEffect>
                  </p:childTnLst>
                </p:cTn>
              </p:par>
            </p:tnLst>
          </p:tmpl>
        </p:tmplLst>
      </p:bldP>
      <p:bldP spid="120" grpId="0" animBg="1"/>
      <p:bldP spid="121" grpId="0" animBg="1"/>
      <p:bldP spid="122" grpId="0" animBg="1"/>
      <p:bldP spid="123" grpId="0" build="p">
        <p:tmplLst>
          <p:tmpl lvl="1">
            <p:tnLst>
              <p:par>
                <p:cTn presetID="22" presetClass="entr" presetSubtype="1"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wipe(up)">
                      <p:cBhvr>
                        <p:cTn dur="500"/>
                        <p:tgtEl>
                          <p:spTgt spid="123"/>
                        </p:tgtEl>
                      </p:cBhvr>
                    </p:animEffect>
                  </p:childTnLst>
                </p:cTn>
              </p:par>
            </p:tnLst>
          </p:tmpl>
        </p:tmplLst>
      </p:bldP>
      <p:bldP spid="124" grpId="0" build="p">
        <p:tmplLst>
          <p:tmpl lvl="1">
            <p:tnLst>
              <p:par>
                <p:cTn presetID="16" presetClass="entr" presetSubtype="37"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Effect transition="in" filter="barn(outVertical)">
                      <p:cBhvr>
                        <p:cTn dur="500"/>
                        <p:tgtEl>
                          <p:spTgt spid="124"/>
                        </p:tgtEl>
                      </p:cBhvr>
                    </p:animEffect>
                  </p:childTnLst>
                </p:cTn>
              </p:par>
            </p:tnLst>
          </p:tmpl>
        </p:tmplLst>
      </p:bldP>
      <p:bldP spid="125" grpId="0" animBg="1"/>
      <p:bldP spid="126" grpId="0" animBg="1"/>
      <p:bldP spid="127" grpId="0" animBg="1"/>
      <p:bldP spid="128" grpId="0" build="p">
        <p:tmplLst>
          <p:tmpl lvl="1">
            <p:tnLst>
              <p:par>
                <p:cTn presetID="22" presetClass="entr" presetSubtype="1"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wipe(up)">
                      <p:cBhvr>
                        <p:cTn dur="500"/>
                        <p:tgtEl>
                          <p:spTgt spid="128"/>
                        </p:tgtEl>
                      </p:cBhvr>
                    </p:animEffect>
                  </p:childTnLst>
                </p:cTn>
              </p:par>
            </p:tnLst>
          </p:tmpl>
        </p:tmplLst>
      </p:bldP>
      <p:bldP spid="129" grpId="0" build="p">
        <p:tmplLst>
          <p:tmpl lvl="1">
            <p:tnLst>
              <p:par>
                <p:cTn presetID="16" presetClass="entr" presetSubtype="37"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barn(outVertical)">
                      <p:cBhvr>
                        <p:cTn dur="500"/>
                        <p:tgtEl>
                          <p:spTgt spid="129"/>
                        </p:tgtEl>
                      </p:cBhvr>
                    </p:animEffect>
                  </p:childTnLst>
                </p:cTn>
              </p:par>
            </p:tnLst>
          </p:tmpl>
        </p:tmplLst>
      </p:bldP>
      <p:bldP spid="130" grpId="0" animBg="1"/>
      <p:bldP spid="131" grpId="0" animBg="1"/>
      <p:bldP spid="132" grpId="0" animBg="1"/>
      <p:bldP spid="133" grpId="0" build="p">
        <p:tmplLst>
          <p:tmpl lvl="1">
            <p:tnLst>
              <p:par>
                <p:cTn presetID="22" presetClass="entr" presetSubtype="1"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wipe(up)">
                      <p:cBhvr>
                        <p:cTn dur="500"/>
                        <p:tgtEl>
                          <p:spTgt spid="133"/>
                        </p:tgtEl>
                      </p:cBhvr>
                    </p:animEffect>
                  </p:childTnLst>
                </p:cTn>
              </p:par>
            </p:tnLst>
          </p:tmpl>
        </p:tmplLst>
      </p:bldP>
      <p:bldP spid="134" grpId="0" build="p">
        <p:tmplLst>
          <p:tmpl lvl="1">
            <p:tnLst>
              <p:par>
                <p:cTn presetID="16" presetClass="entr" presetSubtype="37"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Effect transition="in" filter="barn(outVertical)">
                      <p:cBhvr>
                        <p:cTn dur="500"/>
                        <p:tgtEl>
                          <p:spTgt spid="134"/>
                        </p:tgtEl>
                      </p:cBhvr>
                    </p:animEffect>
                  </p:childTnLst>
                </p:cTn>
              </p:par>
            </p:tnLst>
          </p:tmpl>
        </p:tmplLst>
      </p:bldP>
      <p:bldP spid="135" grpId="0" animBg="1"/>
      <p:bldP spid="136" grpId="0" animBg="1"/>
      <p:bldP spid="137" grpId="0" animBg="1"/>
      <p:bldP spid="138" grpId="0" build="p">
        <p:tmplLst>
          <p:tmpl lvl="1">
            <p:tnLst>
              <p:par>
                <p:cTn presetID="22" presetClass="entr" presetSubtype="1" fill="hold" nodeType="afterEffect">
                  <p:stCondLst>
                    <p:cond delay="0"/>
                  </p:stCondLst>
                  <p:childTnLst>
                    <p:set>
                      <p:cBhvr>
                        <p:cTn dur="1" fill="hold">
                          <p:stCondLst>
                            <p:cond delay="0"/>
                          </p:stCondLst>
                        </p:cTn>
                        <p:tgtEl>
                          <p:spTgt spid="138"/>
                        </p:tgtEl>
                        <p:attrNameLst>
                          <p:attrName>style.visibility</p:attrName>
                        </p:attrNameLst>
                      </p:cBhvr>
                      <p:to>
                        <p:strVal val="visible"/>
                      </p:to>
                    </p:set>
                    <p:animEffect transition="in" filter="wipe(up)">
                      <p:cBhvr>
                        <p:cTn dur="500"/>
                        <p:tgtEl>
                          <p:spTgt spid="138"/>
                        </p:tgtEl>
                      </p:cBhvr>
                    </p:animEffect>
                  </p:childTnLst>
                </p:cTn>
              </p:par>
            </p:tnLst>
          </p:tmpl>
        </p:tmplLst>
      </p:bldP>
      <p:bldP spid="139" grpId="0" build="p">
        <p:tmplLst>
          <p:tmpl lvl="1">
            <p:tnLst>
              <p:par>
                <p:cTn presetID="16" presetClass="entr" presetSubtype="37"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Effect transition="in" filter="barn(outVertical)">
                      <p:cBhvr>
                        <p:cTn dur="500"/>
                        <p:tgtEl>
                          <p:spTgt spid="13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7" name="Round Same Side Corner Rectangle 16"/>
          <p:cNvSpPr/>
          <p:nvPr userDrawn="1"/>
        </p:nvSpPr>
        <p:spPr>
          <a:xfrm rot="5400000">
            <a:off x="2664584" y="398550"/>
            <a:ext cx="1179576" cy="2476506"/>
          </a:xfrm>
          <a:prstGeom prst="round2SameRect">
            <a:avLst>
              <a:gd name="adj1" fmla="val 381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Picture Placeholder 7"/>
          <p:cNvSpPr>
            <a:spLocks noGrp="1"/>
          </p:cNvSpPr>
          <p:nvPr>
            <p:ph type="pic" sz="quarter" idx="25" hasCustomPrompt="1"/>
          </p:nvPr>
        </p:nvSpPr>
        <p:spPr>
          <a:xfrm>
            <a:off x="748031" y="110797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6" hasCustomPrompt="1"/>
          </p:nvPr>
        </p:nvSpPr>
        <p:spPr>
          <a:xfrm>
            <a:off x="2150947" y="1152526"/>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26" name="Text Placeholder 3"/>
          <p:cNvSpPr>
            <a:spLocks noGrp="1"/>
          </p:cNvSpPr>
          <p:nvPr>
            <p:ph type="body" sz="half" idx="27" hasCustomPrompt="1"/>
          </p:nvPr>
        </p:nvSpPr>
        <p:spPr>
          <a:xfrm>
            <a:off x="2150947" y="1562201"/>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30" name="Text Placeholder 3"/>
          <p:cNvSpPr>
            <a:spLocks noGrp="1"/>
          </p:cNvSpPr>
          <p:nvPr>
            <p:ph type="body" sz="half" idx="43" hasCustomPrompt="1"/>
          </p:nvPr>
        </p:nvSpPr>
        <p:spPr>
          <a:xfrm>
            <a:off x="2150947" y="1362076"/>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1" name="Rectangle 40"/>
          <p:cNvSpPr/>
          <p:nvPr userDrawn="1"/>
        </p:nvSpPr>
        <p:spPr>
          <a:xfrm>
            <a:off x="678181" y="1047697"/>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 name="Round Same Side Corner Rectangle 41"/>
          <p:cNvSpPr/>
          <p:nvPr userDrawn="1"/>
        </p:nvSpPr>
        <p:spPr>
          <a:xfrm rot="5400000">
            <a:off x="6596503" y="398550"/>
            <a:ext cx="1179576" cy="2476506"/>
          </a:xfrm>
          <a:prstGeom prst="round2SameRect">
            <a:avLst>
              <a:gd name="adj1" fmla="val 381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3" name="Picture Placeholder 7"/>
          <p:cNvSpPr>
            <a:spLocks noGrp="1"/>
          </p:cNvSpPr>
          <p:nvPr>
            <p:ph type="pic" sz="quarter" idx="44" hasCustomPrompt="1"/>
          </p:nvPr>
        </p:nvSpPr>
        <p:spPr>
          <a:xfrm>
            <a:off x="4679950" y="110797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45" hasCustomPrompt="1"/>
          </p:nvPr>
        </p:nvSpPr>
        <p:spPr>
          <a:xfrm>
            <a:off x="6082866" y="1152526"/>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9" name="Text Placeholder 3"/>
          <p:cNvSpPr>
            <a:spLocks noGrp="1"/>
          </p:cNvSpPr>
          <p:nvPr>
            <p:ph type="body" sz="half" idx="46" hasCustomPrompt="1"/>
          </p:nvPr>
        </p:nvSpPr>
        <p:spPr>
          <a:xfrm>
            <a:off x="6082866" y="1562201"/>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50" name="Text Placeholder 3"/>
          <p:cNvSpPr>
            <a:spLocks noGrp="1"/>
          </p:cNvSpPr>
          <p:nvPr>
            <p:ph type="body" sz="half" idx="47" hasCustomPrompt="1"/>
          </p:nvPr>
        </p:nvSpPr>
        <p:spPr>
          <a:xfrm>
            <a:off x="6082866" y="1362076"/>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1" name="Rectangle 50"/>
          <p:cNvSpPr/>
          <p:nvPr userDrawn="1"/>
        </p:nvSpPr>
        <p:spPr>
          <a:xfrm>
            <a:off x="4610100" y="1047697"/>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Round Same Side Corner Rectangle 51"/>
          <p:cNvSpPr/>
          <p:nvPr userDrawn="1"/>
        </p:nvSpPr>
        <p:spPr>
          <a:xfrm rot="16200000" flipH="1">
            <a:off x="1345690" y="1637535"/>
            <a:ext cx="1179576" cy="2476506"/>
          </a:xfrm>
          <a:prstGeom prst="round2SameRect">
            <a:avLst>
              <a:gd name="adj1" fmla="val 381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 name="Picture Placeholder 7"/>
          <p:cNvSpPr>
            <a:spLocks noGrp="1"/>
          </p:cNvSpPr>
          <p:nvPr>
            <p:ph type="pic" sz="quarter" idx="48" hasCustomPrompt="1"/>
          </p:nvPr>
        </p:nvSpPr>
        <p:spPr>
          <a:xfrm>
            <a:off x="3243581" y="2346958"/>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54" name="Text Placeholder 3"/>
          <p:cNvSpPr>
            <a:spLocks noGrp="1"/>
          </p:cNvSpPr>
          <p:nvPr>
            <p:ph type="body" sz="half" idx="49" hasCustomPrompt="1"/>
          </p:nvPr>
        </p:nvSpPr>
        <p:spPr>
          <a:xfrm>
            <a:off x="832052" y="2391512"/>
            <a:ext cx="2232460" cy="203200"/>
          </a:xfrm>
          <a:prstGeom prst="rect">
            <a:avLst/>
          </a:prstGeom>
        </p:spPr>
        <p:txBody>
          <a:bodyPr wrap="square" lIns="0" tIns="0" rIns="0" bIns="0" anchor="ctr">
            <a:noAutofit/>
          </a:bodyPr>
          <a:lstStyle>
            <a:lvl1pPr marL="0" indent="0" algn="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5" name="Text Placeholder 3"/>
          <p:cNvSpPr>
            <a:spLocks noGrp="1"/>
          </p:cNvSpPr>
          <p:nvPr>
            <p:ph type="body" sz="half" idx="50" hasCustomPrompt="1"/>
          </p:nvPr>
        </p:nvSpPr>
        <p:spPr>
          <a:xfrm>
            <a:off x="832053" y="2801186"/>
            <a:ext cx="2232459" cy="572235"/>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56" name="Text Placeholder 3"/>
          <p:cNvSpPr>
            <a:spLocks noGrp="1"/>
          </p:cNvSpPr>
          <p:nvPr>
            <p:ph type="body" sz="half" idx="51" hasCustomPrompt="1"/>
          </p:nvPr>
        </p:nvSpPr>
        <p:spPr>
          <a:xfrm>
            <a:off x="832052" y="2601060"/>
            <a:ext cx="2232460" cy="189613"/>
          </a:xfrm>
          <a:prstGeom prst="rect">
            <a:avLst/>
          </a:prstGeom>
        </p:spPr>
        <p:txBody>
          <a:bodyPr wrap="square" lIns="0" tIns="0" rIns="0" bIns="0" anchor="ctr">
            <a:noAutofit/>
          </a:bodyPr>
          <a:lstStyle>
            <a:lvl1pPr marL="0" indent="0" algn="r">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7" name="Rectangle 56"/>
          <p:cNvSpPr/>
          <p:nvPr userDrawn="1"/>
        </p:nvSpPr>
        <p:spPr>
          <a:xfrm>
            <a:off x="3173732" y="2286682"/>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Round Same Side Corner Rectangle 57"/>
          <p:cNvSpPr/>
          <p:nvPr userDrawn="1"/>
        </p:nvSpPr>
        <p:spPr>
          <a:xfrm rot="16200000" flipH="1">
            <a:off x="5277615" y="1637535"/>
            <a:ext cx="1179576" cy="2476506"/>
          </a:xfrm>
          <a:prstGeom prst="round2SameRect">
            <a:avLst>
              <a:gd name="adj1" fmla="val 3813"/>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Picture Placeholder 7"/>
          <p:cNvSpPr>
            <a:spLocks noGrp="1"/>
          </p:cNvSpPr>
          <p:nvPr>
            <p:ph type="pic" sz="quarter" idx="52" hasCustomPrompt="1"/>
          </p:nvPr>
        </p:nvSpPr>
        <p:spPr>
          <a:xfrm>
            <a:off x="7175506" y="2346958"/>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60" name="Text Placeholder 3"/>
          <p:cNvSpPr>
            <a:spLocks noGrp="1"/>
          </p:cNvSpPr>
          <p:nvPr>
            <p:ph type="body" sz="half" idx="53" hasCustomPrompt="1"/>
          </p:nvPr>
        </p:nvSpPr>
        <p:spPr>
          <a:xfrm>
            <a:off x="4763977" y="2391512"/>
            <a:ext cx="2232460" cy="203200"/>
          </a:xfrm>
          <a:prstGeom prst="rect">
            <a:avLst/>
          </a:prstGeom>
        </p:spPr>
        <p:txBody>
          <a:bodyPr wrap="square" lIns="0" tIns="0" rIns="0" bIns="0" anchor="ctr">
            <a:noAutofit/>
          </a:bodyPr>
          <a:lstStyle>
            <a:lvl1pPr marL="0" indent="0" algn="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1" name="Text Placeholder 3"/>
          <p:cNvSpPr>
            <a:spLocks noGrp="1"/>
          </p:cNvSpPr>
          <p:nvPr>
            <p:ph type="body" sz="half" idx="54" hasCustomPrompt="1"/>
          </p:nvPr>
        </p:nvSpPr>
        <p:spPr>
          <a:xfrm>
            <a:off x="4763978" y="2801186"/>
            <a:ext cx="2232459" cy="572235"/>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62" name="Text Placeholder 3"/>
          <p:cNvSpPr>
            <a:spLocks noGrp="1"/>
          </p:cNvSpPr>
          <p:nvPr>
            <p:ph type="body" sz="half" idx="55" hasCustomPrompt="1"/>
          </p:nvPr>
        </p:nvSpPr>
        <p:spPr>
          <a:xfrm>
            <a:off x="4763977" y="2601060"/>
            <a:ext cx="2232460" cy="189613"/>
          </a:xfrm>
          <a:prstGeom prst="rect">
            <a:avLst/>
          </a:prstGeom>
        </p:spPr>
        <p:txBody>
          <a:bodyPr wrap="square" lIns="0" tIns="0" rIns="0" bIns="0" anchor="ctr">
            <a:noAutofit/>
          </a:bodyPr>
          <a:lstStyle>
            <a:lvl1pPr marL="0" indent="0" algn="r">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3" name="Rectangle 62"/>
          <p:cNvSpPr/>
          <p:nvPr userDrawn="1"/>
        </p:nvSpPr>
        <p:spPr>
          <a:xfrm>
            <a:off x="7105656" y="2286682"/>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4" name="Round Same Side Corner Rectangle 63"/>
          <p:cNvSpPr/>
          <p:nvPr userDrawn="1"/>
        </p:nvSpPr>
        <p:spPr>
          <a:xfrm rot="5400000">
            <a:off x="2664584" y="2885311"/>
            <a:ext cx="1179576" cy="2476506"/>
          </a:xfrm>
          <a:prstGeom prst="round2SameRect">
            <a:avLst>
              <a:gd name="adj1" fmla="val 3813"/>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Picture Placeholder 7"/>
          <p:cNvSpPr>
            <a:spLocks noGrp="1"/>
          </p:cNvSpPr>
          <p:nvPr>
            <p:ph type="pic" sz="quarter" idx="56" hasCustomPrompt="1"/>
          </p:nvPr>
        </p:nvSpPr>
        <p:spPr>
          <a:xfrm>
            <a:off x="748031" y="359473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66" name="Text Placeholder 3"/>
          <p:cNvSpPr>
            <a:spLocks noGrp="1"/>
          </p:cNvSpPr>
          <p:nvPr>
            <p:ph type="body" sz="half" idx="57" hasCustomPrompt="1"/>
          </p:nvPr>
        </p:nvSpPr>
        <p:spPr>
          <a:xfrm>
            <a:off x="2150947" y="3639287"/>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7" name="Text Placeholder 3"/>
          <p:cNvSpPr>
            <a:spLocks noGrp="1"/>
          </p:cNvSpPr>
          <p:nvPr>
            <p:ph type="body" sz="half" idx="58" hasCustomPrompt="1"/>
          </p:nvPr>
        </p:nvSpPr>
        <p:spPr>
          <a:xfrm>
            <a:off x="2150947" y="4048962"/>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68" name="Text Placeholder 3"/>
          <p:cNvSpPr>
            <a:spLocks noGrp="1"/>
          </p:cNvSpPr>
          <p:nvPr>
            <p:ph type="body" sz="half" idx="59" hasCustomPrompt="1"/>
          </p:nvPr>
        </p:nvSpPr>
        <p:spPr>
          <a:xfrm>
            <a:off x="2150947" y="3848837"/>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9" name="Rectangle 68"/>
          <p:cNvSpPr/>
          <p:nvPr userDrawn="1"/>
        </p:nvSpPr>
        <p:spPr>
          <a:xfrm>
            <a:off x="678181" y="3534458"/>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Round Same Side Corner Rectangle 69"/>
          <p:cNvSpPr/>
          <p:nvPr userDrawn="1"/>
        </p:nvSpPr>
        <p:spPr>
          <a:xfrm rot="5400000">
            <a:off x="6596503" y="2885311"/>
            <a:ext cx="1179576" cy="2476506"/>
          </a:xfrm>
          <a:prstGeom prst="round2SameRect">
            <a:avLst>
              <a:gd name="adj1" fmla="val 381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Picture Placeholder 7"/>
          <p:cNvSpPr>
            <a:spLocks noGrp="1"/>
          </p:cNvSpPr>
          <p:nvPr>
            <p:ph type="pic" sz="quarter" idx="60" hasCustomPrompt="1"/>
          </p:nvPr>
        </p:nvSpPr>
        <p:spPr>
          <a:xfrm>
            <a:off x="4679950" y="3594734"/>
            <a:ext cx="1179194" cy="1057660"/>
          </a:xfrm>
          <a:prstGeom prst="rect">
            <a:avLst/>
          </a:prstGeom>
          <a:solidFill>
            <a:schemeClr val="tx1">
              <a:lumMod val="10000"/>
              <a:lumOff val="90000"/>
            </a:schemeClr>
          </a:solidFill>
          <a:ln w="19050">
            <a:noFill/>
          </a:ln>
        </p:spPr>
        <p:txBody>
          <a:bodyPr tIns="0" bIns="182880" anchor="b"/>
          <a:lstStyle>
            <a:lvl1pPr algn="ctr">
              <a:buNone/>
              <a:defRPr sz="800" baseline="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61" hasCustomPrompt="1"/>
          </p:nvPr>
        </p:nvSpPr>
        <p:spPr>
          <a:xfrm>
            <a:off x="6082866" y="3639287"/>
            <a:ext cx="2232460" cy="203200"/>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3" name="Text Placeholder 3"/>
          <p:cNvSpPr>
            <a:spLocks noGrp="1"/>
          </p:cNvSpPr>
          <p:nvPr>
            <p:ph type="body" sz="half" idx="62" hasCustomPrompt="1"/>
          </p:nvPr>
        </p:nvSpPr>
        <p:spPr>
          <a:xfrm>
            <a:off x="6082866" y="4048962"/>
            <a:ext cx="2232459" cy="572235"/>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p:txBody>
      </p:sp>
      <p:sp>
        <p:nvSpPr>
          <p:cNvPr id="74" name="Text Placeholder 3"/>
          <p:cNvSpPr>
            <a:spLocks noGrp="1"/>
          </p:cNvSpPr>
          <p:nvPr>
            <p:ph type="body" sz="half" idx="63" hasCustomPrompt="1"/>
          </p:nvPr>
        </p:nvSpPr>
        <p:spPr>
          <a:xfrm>
            <a:off x="6082866" y="3848837"/>
            <a:ext cx="2232460" cy="189613"/>
          </a:xfrm>
          <a:prstGeom prst="rect">
            <a:avLst/>
          </a:prstGeom>
        </p:spPr>
        <p:txBody>
          <a:bodyPr wrap="square" lIns="0" tIns="0" rIns="0" bIns="0" anchor="ctr">
            <a:noAutofit/>
          </a:bodyPr>
          <a:lstStyle>
            <a:lvl1pPr marL="0" indent="0" algn="l">
              <a:buNone/>
              <a:defRPr sz="1100" b="1" baseline="0">
                <a:solidFill>
                  <a:schemeClr val="bg2">
                    <a:lumMod val="9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5" name="Rectangle 84"/>
          <p:cNvSpPr/>
          <p:nvPr userDrawn="1"/>
        </p:nvSpPr>
        <p:spPr>
          <a:xfrm>
            <a:off x="4610100" y="3534458"/>
            <a:ext cx="1318894" cy="11782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7515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wipe(left)">
                                      <p:cBhvr>
                                        <p:cTn id="31" dur="500"/>
                                        <p:tgtEl>
                                          <p:spTgt spid="25">
                                            <p:txEl>
                                              <p:pRg st="0" end="0"/>
                                            </p:tx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500"/>
                                        <p:tgtEl>
                                          <p:spTgt spid="26">
                                            <p:txEl>
                                              <p:pRg st="0" end="0"/>
                                            </p:txEl>
                                          </p:spTgt>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left)">
                                      <p:cBhvr>
                                        <p:cTn id="59" dur="500"/>
                                        <p:tgtEl>
                                          <p:spTgt spid="48">
                                            <p:txEl>
                                              <p:pRg st="0" end="0"/>
                                            </p:txEl>
                                          </p:spTgt>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50">
                                            <p:txEl>
                                              <p:pRg st="0" end="0"/>
                                            </p:txEl>
                                          </p:spTgt>
                                        </p:tgtEl>
                                        <p:attrNameLst>
                                          <p:attrName>style.visibility</p:attrName>
                                        </p:attrNameLst>
                                      </p:cBhvr>
                                      <p:to>
                                        <p:strVal val="visible"/>
                                      </p:to>
                                    </p:set>
                                    <p:animEffect transition="in" filter="wipe(left)">
                                      <p:cBhvr>
                                        <p:cTn id="63" dur="500"/>
                                        <p:tgtEl>
                                          <p:spTgt spid="50">
                                            <p:txEl>
                                              <p:pRg st="0" end="0"/>
                                            </p:txEl>
                                          </p:spTgt>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9">
                                            <p:txEl>
                                              <p:pRg st="0" end="0"/>
                                            </p:txEl>
                                          </p:spTgt>
                                        </p:tgtEl>
                                        <p:attrNameLst>
                                          <p:attrName>style.visibility</p:attrName>
                                        </p:attrNameLst>
                                      </p:cBhvr>
                                      <p:to>
                                        <p:strVal val="visible"/>
                                      </p:to>
                                    </p:set>
                                    <p:animEffect transition="in" filter="wipe(left)">
                                      <p:cBhvr>
                                        <p:cTn id="67" dur="500"/>
                                        <p:tgtEl>
                                          <p:spTgt spid="49">
                                            <p:txEl>
                                              <p:pRg st="0" end="0"/>
                                            </p:txEl>
                                          </p:spTgt>
                                        </p:tgtEl>
                                      </p:cBhvr>
                                    </p:animEffect>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p:cTn id="71" dur="500" fill="hold"/>
                                        <p:tgtEl>
                                          <p:spTgt spid="57"/>
                                        </p:tgtEl>
                                        <p:attrNameLst>
                                          <p:attrName>ppt_w</p:attrName>
                                        </p:attrNameLst>
                                      </p:cBhvr>
                                      <p:tavLst>
                                        <p:tav tm="0">
                                          <p:val>
                                            <p:fltVal val="0"/>
                                          </p:val>
                                        </p:tav>
                                        <p:tav tm="100000">
                                          <p:val>
                                            <p:strVal val="#ppt_w"/>
                                          </p:val>
                                        </p:tav>
                                      </p:tavLst>
                                    </p:anim>
                                    <p:anim calcmode="lin" valueType="num">
                                      <p:cBhvr>
                                        <p:cTn id="72" dur="500" fill="hold"/>
                                        <p:tgtEl>
                                          <p:spTgt spid="57"/>
                                        </p:tgtEl>
                                        <p:attrNameLst>
                                          <p:attrName>ppt_h</p:attrName>
                                        </p:attrNameLst>
                                      </p:cBhvr>
                                      <p:tavLst>
                                        <p:tav tm="0">
                                          <p:val>
                                            <p:fltVal val="0"/>
                                          </p:val>
                                        </p:tav>
                                        <p:tav tm="100000">
                                          <p:val>
                                            <p:strVal val="#ppt_h"/>
                                          </p:val>
                                        </p:tav>
                                      </p:tavLst>
                                    </p:anim>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Effect transition="in" filter="fade">
                                      <p:cBhvr>
                                        <p:cTn id="79" dur="500"/>
                                        <p:tgtEl>
                                          <p:spTgt spid="53"/>
                                        </p:tgtEl>
                                      </p:cBhvr>
                                    </p:animEffect>
                                  </p:childTnLst>
                                </p:cTn>
                              </p:par>
                            </p:childTnLst>
                          </p:cTn>
                        </p:par>
                        <p:par>
                          <p:cTn id="80" fill="hold">
                            <p:stCondLst>
                              <p:cond delay="8000"/>
                            </p:stCondLst>
                            <p:childTnLst>
                              <p:par>
                                <p:cTn id="81" presetID="22" presetClass="entr" presetSubtype="2"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right)">
                                      <p:cBhvr>
                                        <p:cTn id="83" dur="500"/>
                                        <p:tgtEl>
                                          <p:spTgt spid="52"/>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wipe(right)">
                                      <p:cBhvr>
                                        <p:cTn id="87" dur="500"/>
                                        <p:tgtEl>
                                          <p:spTgt spid="54">
                                            <p:txEl>
                                              <p:pRg st="0" end="0"/>
                                            </p:txEl>
                                          </p:spTgt>
                                        </p:tgtEl>
                                      </p:cBhvr>
                                    </p:animEffect>
                                  </p:childTnLst>
                                </p:cTn>
                              </p:par>
                            </p:childTnLst>
                          </p:cTn>
                        </p:par>
                        <p:par>
                          <p:cTn id="88" fill="hold">
                            <p:stCondLst>
                              <p:cond delay="9000"/>
                            </p:stCondLst>
                            <p:childTnLst>
                              <p:par>
                                <p:cTn id="89" presetID="22" presetClass="entr" presetSubtype="2" fill="hold" grpId="0" nodeType="afterEffect">
                                  <p:stCondLst>
                                    <p:cond delay="0"/>
                                  </p:st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wipe(right)">
                                      <p:cBhvr>
                                        <p:cTn id="91" dur="500"/>
                                        <p:tgtEl>
                                          <p:spTgt spid="56">
                                            <p:txEl>
                                              <p:pRg st="0" end="0"/>
                                            </p:txEl>
                                          </p:spTgt>
                                        </p:tgtEl>
                                      </p:cBhvr>
                                    </p:animEffect>
                                  </p:childTnLst>
                                </p:cTn>
                              </p:par>
                            </p:childTnLst>
                          </p:cTn>
                        </p:par>
                        <p:par>
                          <p:cTn id="92" fill="hold">
                            <p:stCondLst>
                              <p:cond delay="9500"/>
                            </p:stCondLst>
                            <p:childTnLst>
                              <p:par>
                                <p:cTn id="93" presetID="22" presetClass="entr" presetSubtype="2" fill="hold" grpId="0" nodeType="afterEffect">
                                  <p:stCondLst>
                                    <p:cond delay="0"/>
                                  </p:stCondLst>
                                  <p:childTnLst>
                                    <p:set>
                                      <p:cBhvr>
                                        <p:cTn id="94" dur="1" fill="hold">
                                          <p:stCondLst>
                                            <p:cond delay="0"/>
                                          </p:stCondLst>
                                        </p:cTn>
                                        <p:tgtEl>
                                          <p:spTgt spid="55">
                                            <p:txEl>
                                              <p:pRg st="0" end="0"/>
                                            </p:txEl>
                                          </p:spTgt>
                                        </p:tgtEl>
                                        <p:attrNameLst>
                                          <p:attrName>style.visibility</p:attrName>
                                        </p:attrNameLst>
                                      </p:cBhvr>
                                      <p:to>
                                        <p:strVal val="visible"/>
                                      </p:to>
                                    </p:set>
                                    <p:animEffect transition="in" filter="wipe(right)">
                                      <p:cBhvr>
                                        <p:cTn id="95" dur="500"/>
                                        <p:tgtEl>
                                          <p:spTgt spid="55">
                                            <p:txEl>
                                              <p:pRg st="0" end="0"/>
                                            </p:txEl>
                                          </p:spTgt>
                                        </p:tgtEl>
                                      </p:cBhvr>
                                    </p:animEffect>
                                  </p:childTnLst>
                                </p:cTn>
                              </p:par>
                            </p:childTnLst>
                          </p:cTn>
                        </p:par>
                        <p:par>
                          <p:cTn id="96" fill="hold">
                            <p:stCondLst>
                              <p:cond delay="10000"/>
                            </p:stCondLst>
                            <p:childTnLst>
                              <p:par>
                                <p:cTn id="97" presetID="53" presetClass="entr" presetSubtype="0"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p:cTn id="99" dur="500" fill="hold"/>
                                        <p:tgtEl>
                                          <p:spTgt spid="63"/>
                                        </p:tgtEl>
                                        <p:attrNameLst>
                                          <p:attrName>ppt_w</p:attrName>
                                        </p:attrNameLst>
                                      </p:cBhvr>
                                      <p:tavLst>
                                        <p:tav tm="0">
                                          <p:val>
                                            <p:fltVal val="0"/>
                                          </p:val>
                                        </p:tav>
                                        <p:tav tm="100000">
                                          <p:val>
                                            <p:strVal val="#ppt_w"/>
                                          </p:val>
                                        </p:tav>
                                      </p:tavLst>
                                    </p:anim>
                                    <p:anim calcmode="lin" valueType="num">
                                      <p:cBhvr>
                                        <p:cTn id="100" dur="500" fill="hold"/>
                                        <p:tgtEl>
                                          <p:spTgt spid="63"/>
                                        </p:tgtEl>
                                        <p:attrNameLst>
                                          <p:attrName>ppt_h</p:attrName>
                                        </p:attrNameLst>
                                      </p:cBhvr>
                                      <p:tavLst>
                                        <p:tav tm="0">
                                          <p:val>
                                            <p:fltVal val="0"/>
                                          </p:val>
                                        </p:tav>
                                        <p:tav tm="100000">
                                          <p:val>
                                            <p:strVal val="#ppt_h"/>
                                          </p:val>
                                        </p:tav>
                                      </p:tavLst>
                                    </p:anim>
                                    <p:animEffect transition="in" filter="fade">
                                      <p:cBhvr>
                                        <p:cTn id="101" dur="500"/>
                                        <p:tgtEl>
                                          <p:spTgt spid="63"/>
                                        </p:tgtEl>
                                      </p:cBhvr>
                                    </p:animEffect>
                                  </p:childTnLst>
                                </p:cTn>
                              </p:par>
                            </p:childTnLst>
                          </p:cTn>
                        </p:par>
                        <p:par>
                          <p:cTn id="102" fill="hold">
                            <p:stCondLst>
                              <p:cond delay="10500"/>
                            </p:stCondLst>
                            <p:childTnLst>
                              <p:par>
                                <p:cTn id="103" presetID="53"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500" fill="hold"/>
                                        <p:tgtEl>
                                          <p:spTgt spid="59"/>
                                        </p:tgtEl>
                                        <p:attrNameLst>
                                          <p:attrName>ppt_w</p:attrName>
                                        </p:attrNameLst>
                                      </p:cBhvr>
                                      <p:tavLst>
                                        <p:tav tm="0">
                                          <p:val>
                                            <p:fltVal val="0"/>
                                          </p:val>
                                        </p:tav>
                                        <p:tav tm="100000">
                                          <p:val>
                                            <p:strVal val="#ppt_w"/>
                                          </p:val>
                                        </p:tav>
                                      </p:tavLst>
                                    </p:anim>
                                    <p:anim calcmode="lin" valueType="num">
                                      <p:cBhvr>
                                        <p:cTn id="106" dur="500" fill="hold"/>
                                        <p:tgtEl>
                                          <p:spTgt spid="59"/>
                                        </p:tgtEl>
                                        <p:attrNameLst>
                                          <p:attrName>ppt_h</p:attrName>
                                        </p:attrNameLst>
                                      </p:cBhvr>
                                      <p:tavLst>
                                        <p:tav tm="0">
                                          <p:val>
                                            <p:fltVal val="0"/>
                                          </p:val>
                                        </p:tav>
                                        <p:tav tm="100000">
                                          <p:val>
                                            <p:strVal val="#ppt_h"/>
                                          </p:val>
                                        </p:tav>
                                      </p:tavLst>
                                    </p:anim>
                                    <p:animEffect transition="in" filter="fade">
                                      <p:cBhvr>
                                        <p:cTn id="107" dur="500"/>
                                        <p:tgtEl>
                                          <p:spTgt spid="59"/>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right)">
                                      <p:cBhvr>
                                        <p:cTn id="111" dur="500"/>
                                        <p:tgtEl>
                                          <p:spTgt spid="58"/>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wipe(right)">
                                      <p:cBhvr>
                                        <p:cTn id="115" dur="500"/>
                                        <p:tgtEl>
                                          <p:spTgt spid="60">
                                            <p:txEl>
                                              <p:pRg st="0" end="0"/>
                                            </p:txEl>
                                          </p:spTgt>
                                        </p:tgtEl>
                                      </p:cBhvr>
                                    </p:animEffect>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2">
                                            <p:txEl>
                                              <p:pRg st="0" end="0"/>
                                            </p:txEl>
                                          </p:spTgt>
                                        </p:tgtEl>
                                        <p:attrNameLst>
                                          <p:attrName>style.visibility</p:attrName>
                                        </p:attrNameLst>
                                      </p:cBhvr>
                                      <p:to>
                                        <p:strVal val="visible"/>
                                      </p:to>
                                    </p:set>
                                    <p:animEffect transition="in" filter="wipe(right)">
                                      <p:cBhvr>
                                        <p:cTn id="119" dur="500"/>
                                        <p:tgtEl>
                                          <p:spTgt spid="62">
                                            <p:txEl>
                                              <p:pRg st="0" end="0"/>
                                            </p:txEl>
                                          </p:spTgt>
                                        </p:tgtEl>
                                      </p:cBhvr>
                                    </p:animEffect>
                                  </p:childTnLst>
                                </p:cTn>
                              </p:par>
                            </p:childTnLst>
                          </p:cTn>
                        </p:par>
                        <p:par>
                          <p:cTn id="120" fill="hold">
                            <p:stCondLst>
                              <p:cond delay="12500"/>
                            </p:stCondLst>
                            <p:childTnLst>
                              <p:par>
                                <p:cTn id="121" presetID="22" presetClass="entr" presetSubtype="2" fill="hold" grpId="0" nodeType="afterEffect">
                                  <p:stCondLst>
                                    <p:cond delay="0"/>
                                  </p:stCondLst>
                                  <p:childTnLst>
                                    <p:set>
                                      <p:cBhvr>
                                        <p:cTn id="122" dur="1" fill="hold">
                                          <p:stCondLst>
                                            <p:cond delay="0"/>
                                          </p:stCondLst>
                                        </p:cTn>
                                        <p:tgtEl>
                                          <p:spTgt spid="61">
                                            <p:txEl>
                                              <p:pRg st="0" end="0"/>
                                            </p:txEl>
                                          </p:spTgt>
                                        </p:tgtEl>
                                        <p:attrNameLst>
                                          <p:attrName>style.visibility</p:attrName>
                                        </p:attrNameLst>
                                      </p:cBhvr>
                                      <p:to>
                                        <p:strVal val="visible"/>
                                      </p:to>
                                    </p:set>
                                    <p:animEffect transition="in" filter="wipe(right)">
                                      <p:cBhvr>
                                        <p:cTn id="123" dur="500"/>
                                        <p:tgtEl>
                                          <p:spTgt spid="61">
                                            <p:txEl>
                                              <p:pRg st="0" end="0"/>
                                            </p:txEl>
                                          </p:spTgt>
                                        </p:tgtEl>
                                      </p:cBhvr>
                                    </p:animEffect>
                                  </p:childTnLst>
                                </p:cTn>
                              </p:par>
                            </p:childTnLst>
                          </p:cTn>
                        </p:par>
                        <p:par>
                          <p:cTn id="124" fill="hold">
                            <p:stCondLst>
                              <p:cond delay="13000"/>
                            </p:stCondLst>
                            <p:childTnLst>
                              <p:par>
                                <p:cTn id="125" presetID="53" presetClass="entr" presetSubtype="0" fill="hold" grpId="0" nodeType="after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par>
                          <p:cTn id="130" fill="hold">
                            <p:stCondLst>
                              <p:cond delay="13500"/>
                            </p:stCondLst>
                            <p:childTnLst>
                              <p:par>
                                <p:cTn id="131" presetID="53" presetClass="entr" presetSubtype="0"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500" fill="hold"/>
                                        <p:tgtEl>
                                          <p:spTgt spid="65"/>
                                        </p:tgtEl>
                                        <p:attrNameLst>
                                          <p:attrName>ppt_w</p:attrName>
                                        </p:attrNameLst>
                                      </p:cBhvr>
                                      <p:tavLst>
                                        <p:tav tm="0">
                                          <p:val>
                                            <p:fltVal val="0"/>
                                          </p:val>
                                        </p:tav>
                                        <p:tav tm="100000">
                                          <p:val>
                                            <p:strVal val="#ppt_w"/>
                                          </p:val>
                                        </p:tav>
                                      </p:tavLst>
                                    </p:anim>
                                    <p:anim calcmode="lin" valueType="num">
                                      <p:cBhvr>
                                        <p:cTn id="134" dur="500" fill="hold"/>
                                        <p:tgtEl>
                                          <p:spTgt spid="65"/>
                                        </p:tgtEl>
                                        <p:attrNameLst>
                                          <p:attrName>ppt_h</p:attrName>
                                        </p:attrNameLst>
                                      </p:cBhvr>
                                      <p:tavLst>
                                        <p:tav tm="0">
                                          <p:val>
                                            <p:fltVal val="0"/>
                                          </p:val>
                                        </p:tav>
                                        <p:tav tm="100000">
                                          <p:val>
                                            <p:strVal val="#ppt_h"/>
                                          </p:val>
                                        </p:tav>
                                      </p:tavLst>
                                    </p:anim>
                                    <p:animEffect transition="in" filter="fade">
                                      <p:cBhvr>
                                        <p:cTn id="135" dur="500"/>
                                        <p:tgtEl>
                                          <p:spTgt spid="65"/>
                                        </p:tgtEl>
                                      </p:cBhvr>
                                    </p:animEffect>
                                  </p:childTnLst>
                                </p:cTn>
                              </p:par>
                            </p:childTnLst>
                          </p:cTn>
                        </p:par>
                        <p:par>
                          <p:cTn id="136" fill="hold">
                            <p:stCondLst>
                              <p:cond delay="14000"/>
                            </p:stCondLst>
                            <p:childTnLst>
                              <p:par>
                                <p:cTn id="137" presetID="22" presetClass="entr" presetSubtype="8" fill="hold" grpId="0" nodeType="after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par>
                          <p:cTn id="140" fill="hold">
                            <p:stCondLst>
                              <p:cond delay="14500"/>
                            </p:stCondLst>
                            <p:childTnLst>
                              <p:par>
                                <p:cTn id="141" presetID="22" presetClass="entr" presetSubtype="8" fill="hold" grpId="0" nodeType="afterEffect">
                                  <p:stCondLst>
                                    <p:cond delay="0"/>
                                  </p:stCondLst>
                                  <p:childTnLst>
                                    <p:set>
                                      <p:cBhvr>
                                        <p:cTn id="142" dur="1" fill="hold">
                                          <p:stCondLst>
                                            <p:cond delay="0"/>
                                          </p:stCondLst>
                                        </p:cTn>
                                        <p:tgtEl>
                                          <p:spTgt spid="66">
                                            <p:txEl>
                                              <p:pRg st="0" end="0"/>
                                            </p:txEl>
                                          </p:spTgt>
                                        </p:tgtEl>
                                        <p:attrNameLst>
                                          <p:attrName>style.visibility</p:attrName>
                                        </p:attrNameLst>
                                      </p:cBhvr>
                                      <p:to>
                                        <p:strVal val="visible"/>
                                      </p:to>
                                    </p:set>
                                    <p:animEffect transition="in" filter="wipe(left)">
                                      <p:cBhvr>
                                        <p:cTn id="143" dur="500"/>
                                        <p:tgtEl>
                                          <p:spTgt spid="66">
                                            <p:txEl>
                                              <p:pRg st="0" end="0"/>
                                            </p:txEl>
                                          </p:spTgt>
                                        </p:tgtEl>
                                      </p:cBhvr>
                                    </p:animEffect>
                                  </p:childTnLst>
                                </p:cTn>
                              </p:par>
                            </p:childTnLst>
                          </p:cTn>
                        </p:par>
                        <p:par>
                          <p:cTn id="144" fill="hold">
                            <p:stCondLst>
                              <p:cond delay="15000"/>
                            </p:stCondLst>
                            <p:childTnLst>
                              <p:par>
                                <p:cTn id="145" presetID="22" presetClass="entr" presetSubtype="8" fill="hold" grpId="0" nodeType="afterEffect">
                                  <p:stCondLst>
                                    <p:cond delay="0"/>
                                  </p:stCondLst>
                                  <p:childTnLst>
                                    <p:set>
                                      <p:cBhvr>
                                        <p:cTn id="146" dur="1" fill="hold">
                                          <p:stCondLst>
                                            <p:cond delay="0"/>
                                          </p:stCondLst>
                                        </p:cTn>
                                        <p:tgtEl>
                                          <p:spTgt spid="68">
                                            <p:txEl>
                                              <p:pRg st="0" end="0"/>
                                            </p:txEl>
                                          </p:spTgt>
                                        </p:tgtEl>
                                        <p:attrNameLst>
                                          <p:attrName>style.visibility</p:attrName>
                                        </p:attrNameLst>
                                      </p:cBhvr>
                                      <p:to>
                                        <p:strVal val="visible"/>
                                      </p:to>
                                    </p:set>
                                    <p:animEffect transition="in" filter="wipe(left)">
                                      <p:cBhvr>
                                        <p:cTn id="147" dur="500"/>
                                        <p:tgtEl>
                                          <p:spTgt spid="68">
                                            <p:txEl>
                                              <p:pRg st="0" end="0"/>
                                            </p:txEl>
                                          </p:spTgt>
                                        </p:tgtEl>
                                      </p:cBhvr>
                                    </p:animEffect>
                                  </p:childTnLst>
                                </p:cTn>
                              </p:par>
                            </p:childTnLst>
                          </p:cTn>
                        </p:par>
                        <p:par>
                          <p:cTn id="148" fill="hold">
                            <p:stCondLst>
                              <p:cond delay="15500"/>
                            </p:stCondLst>
                            <p:childTnLst>
                              <p:par>
                                <p:cTn id="149" presetID="22" presetClass="entr" presetSubtype="8" fill="hold" grpId="0" nodeType="afterEffect">
                                  <p:stCondLst>
                                    <p:cond delay="0"/>
                                  </p:stCondLst>
                                  <p:childTnLst>
                                    <p:set>
                                      <p:cBhvr>
                                        <p:cTn id="150" dur="1" fill="hold">
                                          <p:stCondLst>
                                            <p:cond delay="0"/>
                                          </p:stCondLst>
                                        </p:cTn>
                                        <p:tgtEl>
                                          <p:spTgt spid="67">
                                            <p:txEl>
                                              <p:pRg st="0" end="0"/>
                                            </p:txEl>
                                          </p:spTgt>
                                        </p:tgtEl>
                                        <p:attrNameLst>
                                          <p:attrName>style.visibility</p:attrName>
                                        </p:attrNameLst>
                                      </p:cBhvr>
                                      <p:to>
                                        <p:strVal val="visible"/>
                                      </p:to>
                                    </p:set>
                                    <p:animEffect transition="in" filter="wipe(left)">
                                      <p:cBhvr>
                                        <p:cTn id="151" dur="500"/>
                                        <p:tgtEl>
                                          <p:spTgt spid="67">
                                            <p:txEl>
                                              <p:pRg st="0" end="0"/>
                                            </p:txEl>
                                          </p:spTgt>
                                        </p:tgtEl>
                                      </p:cBhvr>
                                    </p:animEffect>
                                  </p:childTnLst>
                                </p:cTn>
                              </p:par>
                            </p:childTnLst>
                          </p:cTn>
                        </p:par>
                        <p:par>
                          <p:cTn id="152" fill="hold">
                            <p:stCondLst>
                              <p:cond delay="16000"/>
                            </p:stCondLst>
                            <p:childTnLst>
                              <p:par>
                                <p:cTn id="153" presetID="53" presetClass="entr" presetSubtype="0" fill="hold" grpId="0" nodeType="afterEffect">
                                  <p:stCondLst>
                                    <p:cond delay="0"/>
                                  </p:stCondLst>
                                  <p:childTnLst>
                                    <p:set>
                                      <p:cBhvr>
                                        <p:cTn id="154" dur="1" fill="hold">
                                          <p:stCondLst>
                                            <p:cond delay="0"/>
                                          </p:stCondLst>
                                        </p:cTn>
                                        <p:tgtEl>
                                          <p:spTgt spid="85"/>
                                        </p:tgtEl>
                                        <p:attrNameLst>
                                          <p:attrName>style.visibility</p:attrName>
                                        </p:attrNameLst>
                                      </p:cBhvr>
                                      <p:to>
                                        <p:strVal val="visible"/>
                                      </p:to>
                                    </p:set>
                                    <p:anim calcmode="lin" valueType="num">
                                      <p:cBhvr>
                                        <p:cTn id="155" dur="500" fill="hold"/>
                                        <p:tgtEl>
                                          <p:spTgt spid="85"/>
                                        </p:tgtEl>
                                        <p:attrNameLst>
                                          <p:attrName>ppt_w</p:attrName>
                                        </p:attrNameLst>
                                      </p:cBhvr>
                                      <p:tavLst>
                                        <p:tav tm="0">
                                          <p:val>
                                            <p:fltVal val="0"/>
                                          </p:val>
                                        </p:tav>
                                        <p:tav tm="100000">
                                          <p:val>
                                            <p:strVal val="#ppt_w"/>
                                          </p:val>
                                        </p:tav>
                                      </p:tavLst>
                                    </p:anim>
                                    <p:anim calcmode="lin" valueType="num">
                                      <p:cBhvr>
                                        <p:cTn id="156" dur="500" fill="hold"/>
                                        <p:tgtEl>
                                          <p:spTgt spid="85"/>
                                        </p:tgtEl>
                                        <p:attrNameLst>
                                          <p:attrName>ppt_h</p:attrName>
                                        </p:attrNameLst>
                                      </p:cBhvr>
                                      <p:tavLst>
                                        <p:tav tm="0">
                                          <p:val>
                                            <p:fltVal val="0"/>
                                          </p:val>
                                        </p:tav>
                                        <p:tav tm="100000">
                                          <p:val>
                                            <p:strVal val="#ppt_h"/>
                                          </p:val>
                                        </p:tav>
                                      </p:tavLst>
                                    </p:anim>
                                    <p:animEffect transition="in" filter="fade">
                                      <p:cBhvr>
                                        <p:cTn id="157" dur="500"/>
                                        <p:tgtEl>
                                          <p:spTgt spid="8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500" fill="hold"/>
                                        <p:tgtEl>
                                          <p:spTgt spid="71"/>
                                        </p:tgtEl>
                                        <p:attrNameLst>
                                          <p:attrName>ppt_w</p:attrName>
                                        </p:attrNameLst>
                                      </p:cBhvr>
                                      <p:tavLst>
                                        <p:tav tm="0">
                                          <p:val>
                                            <p:fltVal val="0"/>
                                          </p:val>
                                        </p:tav>
                                        <p:tav tm="100000">
                                          <p:val>
                                            <p:strVal val="#ppt_w"/>
                                          </p:val>
                                        </p:tav>
                                      </p:tavLst>
                                    </p:anim>
                                    <p:anim calcmode="lin" valueType="num">
                                      <p:cBhvr>
                                        <p:cTn id="162" dur="500" fill="hold"/>
                                        <p:tgtEl>
                                          <p:spTgt spid="71"/>
                                        </p:tgtEl>
                                        <p:attrNameLst>
                                          <p:attrName>ppt_h</p:attrName>
                                        </p:attrNameLst>
                                      </p:cBhvr>
                                      <p:tavLst>
                                        <p:tav tm="0">
                                          <p:val>
                                            <p:fltVal val="0"/>
                                          </p:val>
                                        </p:tav>
                                        <p:tav tm="100000">
                                          <p:val>
                                            <p:strVal val="#ppt_h"/>
                                          </p:val>
                                        </p:tav>
                                      </p:tavLst>
                                    </p:anim>
                                    <p:animEffect transition="in" filter="fade">
                                      <p:cBhvr>
                                        <p:cTn id="163" dur="500"/>
                                        <p:tgtEl>
                                          <p:spTgt spid="71"/>
                                        </p:tgtEl>
                                      </p:cBhvr>
                                    </p:animEffect>
                                  </p:childTnLst>
                                </p:cTn>
                              </p:par>
                            </p:childTnLst>
                          </p:cTn>
                        </p:par>
                        <p:par>
                          <p:cTn id="164" fill="hold">
                            <p:stCondLst>
                              <p:cond delay="17000"/>
                            </p:stCondLst>
                            <p:childTnLst>
                              <p:par>
                                <p:cTn id="165" presetID="22" presetClass="entr" presetSubtype="8" fill="hold" grpId="0" nodeType="after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par>
                          <p:cTn id="168" fill="hold">
                            <p:stCondLst>
                              <p:cond delay="17500"/>
                            </p:stCondLst>
                            <p:childTnLst>
                              <p:par>
                                <p:cTn id="169" presetID="22" presetClass="entr" presetSubtype="8" fill="hold" grpId="0" nodeType="afterEffect">
                                  <p:stCondLst>
                                    <p:cond delay="0"/>
                                  </p:stCondLst>
                                  <p:childTnLst>
                                    <p:set>
                                      <p:cBhvr>
                                        <p:cTn id="170" dur="1" fill="hold">
                                          <p:stCondLst>
                                            <p:cond delay="0"/>
                                          </p:stCondLst>
                                        </p:cTn>
                                        <p:tgtEl>
                                          <p:spTgt spid="72">
                                            <p:txEl>
                                              <p:pRg st="0" end="0"/>
                                            </p:txEl>
                                          </p:spTgt>
                                        </p:tgtEl>
                                        <p:attrNameLst>
                                          <p:attrName>style.visibility</p:attrName>
                                        </p:attrNameLst>
                                      </p:cBhvr>
                                      <p:to>
                                        <p:strVal val="visible"/>
                                      </p:to>
                                    </p:set>
                                    <p:animEffect transition="in" filter="wipe(left)">
                                      <p:cBhvr>
                                        <p:cTn id="171" dur="500"/>
                                        <p:tgtEl>
                                          <p:spTgt spid="72">
                                            <p:txEl>
                                              <p:pRg st="0" end="0"/>
                                            </p:txEl>
                                          </p:spTgt>
                                        </p:tgtEl>
                                      </p:cBhvr>
                                    </p:animEffect>
                                  </p:childTnLst>
                                </p:cTn>
                              </p:par>
                            </p:childTnLst>
                          </p:cTn>
                        </p:par>
                        <p:par>
                          <p:cTn id="172" fill="hold">
                            <p:stCondLst>
                              <p:cond delay="18000"/>
                            </p:stCondLst>
                            <p:childTnLst>
                              <p:par>
                                <p:cTn id="173" presetID="22" presetClass="entr" presetSubtype="8" fill="hold" grpId="0" nodeType="afterEffect">
                                  <p:stCondLst>
                                    <p:cond delay="0"/>
                                  </p:stCondLst>
                                  <p:childTnLst>
                                    <p:set>
                                      <p:cBhvr>
                                        <p:cTn id="174" dur="1" fill="hold">
                                          <p:stCondLst>
                                            <p:cond delay="0"/>
                                          </p:stCondLst>
                                        </p:cTn>
                                        <p:tgtEl>
                                          <p:spTgt spid="74">
                                            <p:txEl>
                                              <p:pRg st="0" end="0"/>
                                            </p:txEl>
                                          </p:spTgt>
                                        </p:tgtEl>
                                        <p:attrNameLst>
                                          <p:attrName>style.visibility</p:attrName>
                                        </p:attrNameLst>
                                      </p:cBhvr>
                                      <p:to>
                                        <p:strVal val="visible"/>
                                      </p:to>
                                    </p:set>
                                    <p:animEffect transition="in" filter="wipe(left)">
                                      <p:cBhvr>
                                        <p:cTn id="175" dur="500"/>
                                        <p:tgtEl>
                                          <p:spTgt spid="74">
                                            <p:txEl>
                                              <p:pRg st="0" end="0"/>
                                            </p:txEl>
                                          </p:spTgt>
                                        </p:tgtEl>
                                      </p:cBhvr>
                                    </p:animEffect>
                                  </p:childTnLst>
                                </p:cTn>
                              </p:par>
                            </p:childTnLst>
                          </p:cTn>
                        </p:par>
                        <p:par>
                          <p:cTn id="176" fill="hold">
                            <p:stCondLst>
                              <p:cond delay="18500"/>
                            </p:stCondLst>
                            <p:childTnLst>
                              <p:par>
                                <p:cTn id="177" presetID="22" presetClass="entr" presetSubtype="8" fill="hold" grpId="0" nodeType="afterEffect">
                                  <p:stCondLst>
                                    <p:cond delay="0"/>
                                  </p:stCondLst>
                                  <p:childTnLst>
                                    <p:set>
                                      <p:cBhvr>
                                        <p:cTn id="178" dur="1" fill="hold">
                                          <p:stCondLst>
                                            <p:cond delay="0"/>
                                          </p:stCondLst>
                                        </p:cTn>
                                        <p:tgtEl>
                                          <p:spTgt spid="73">
                                            <p:txEl>
                                              <p:pRg st="0" end="0"/>
                                            </p:txEl>
                                          </p:spTgt>
                                        </p:tgtEl>
                                        <p:attrNameLst>
                                          <p:attrName>style.visibility</p:attrName>
                                        </p:attrNameLst>
                                      </p:cBhvr>
                                      <p:to>
                                        <p:strVal val="visible"/>
                                      </p:to>
                                    </p:set>
                                    <p:animEffect transition="in" filter="wipe(left)">
                                      <p:cBhvr>
                                        <p:cTn id="17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41" grpId="0" animBg="1"/>
      <p:bldP spid="42" grpId="0" animBg="1"/>
      <p:bldP spid="43" grpId="0" animBg="1"/>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animBg="1"/>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build="p">
        <p:tmplLst>
          <p:tmpl lvl="1">
            <p:tnLst>
              <p:par>
                <p:cTn presetID="22" presetClass="entr" presetSubtype="2"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right)">
                      <p:cBhvr>
                        <p:cTn dur="500"/>
                        <p:tgtEl>
                          <p:spTgt spid="56"/>
                        </p:tgtEl>
                      </p:cBhvr>
                    </p:animEffect>
                  </p:childTnLst>
                </p:cTn>
              </p:par>
            </p:tnLst>
          </p:tmpl>
        </p:tmplLst>
      </p:bldP>
      <p:bldP spid="57" grpId="0" animBg="1"/>
      <p:bldP spid="58" grpId="0" animBg="1"/>
      <p:bldP spid="59" grpId="0" animBg="1"/>
      <p:bldP spid="60" grpId="0" build="p">
        <p:tmplLst>
          <p:tmpl lvl="1">
            <p:tnLst>
              <p:par>
                <p:cTn presetID="22" presetClass="entr" presetSubtype="2"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right)">
                      <p:cBhvr>
                        <p:cTn dur="500"/>
                        <p:tgtEl>
                          <p:spTgt spid="60"/>
                        </p:tgtEl>
                      </p:cBhvr>
                    </p:animEffect>
                  </p:childTnLst>
                </p:cTn>
              </p:par>
            </p:tnLst>
          </p:tmpl>
        </p:tmplLst>
      </p:bldP>
      <p:bldP spid="61" grpId="0" build="p">
        <p:tmplLst>
          <p:tmpl lvl="1">
            <p:tnLst>
              <p:par>
                <p:cTn presetID="22" presetClass="entr" presetSubtype="2"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500"/>
                        <p:tgtEl>
                          <p:spTgt spid="61"/>
                        </p:tgtEl>
                      </p:cBhvr>
                    </p:animEffect>
                  </p:childTnLst>
                </p:cTn>
              </p:par>
            </p:tnLst>
          </p:tmpl>
        </p:tmplLst>
      </p:bldP>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64" grpId="0" animBg="1"/>
      <p:bldP spid="65" grpId="0" animBg="1"/>
      <p:bldP spid="66" grpId="0" build="p">
        <p:tmplLst>
          <p:tmpl lvl="1">
            <p:tnLst>
              <p:par>
                <p:cTn presetID="22" presetClass="entr" presetSubtype="8"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animBg="1"/>
      <p:bldP spid="70" grpId="0" animBg="1"/>
      <p:bldP spid="71" grpId="0" animBg="1"/>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2" presetClass="entr" presetSubtype="8"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8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17" name="Rectangle 16"/>
          <p:cNvSpPr/>
          <p:nvPr userDrawn="1"/>
        </p:nvSpPr>
        <p:spPr>
          <a:xfrm>
            <a:off x="1985416" y="1224977"/>
            <a:ext cx="2586584" cy="1778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Picture Placeholder 7"/>
          <p:cNvSpPr>
            <a:spLocks noGrp="1"/>
          </p:cNvSpPr>
          <p:nvPr>
            <p:ph type="pic" sz="quarter" idx="25" hasCustomPrompt="1"/>
          </p:nvPr>
        </p:nvSpPr>
        <p:spPr>
          <a:xfrm>
            <a:off x="0" y="1224977"/>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083572" y="1480568"/>
            <a:ext cx="2390275" cy="292987"/>
          </a:xfrm>
          <a:prstGeom prst="rect">
            <a:avLst/>
          </a:prstGeom>
        </p:spPr>
        <p:txBody>
          <a:bodyPr wrap="square" lIns="0" tIns="0" rIns="0" bIns="0" anchor="ctr">
            <a:noAutofit/>
          </a:bodyPr>
          <a:lstStyle>
            <a:lvl1pPr marL="0" indent="0" algn="l">
              <a:buNone/>
              <a:defRPr sz="20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33" name="Text Placeholder 3"/>
          <p:cNvSpPr>
            <a:spLocks noGrp="1"/>
          </p:cNvSpPr>
          <p:nvPr>
            <p:ph type="body" sz="half" idx="28" hasCustomPrompt="1"/>
          </p:nvPr>
        </p:nvSpPr>
        <p:spPr>
          <a:xfrm>
            <a:off x="2083572" y="2058791"/>
            <a:ext cx="2390275" cy="760609"/>
          </a:xfrm>
          <a:prstGeom prst="rect">
            <a:avLst/>
          </a:prstGeom>
        </p:spPr>
        <p:txBody>
          <a:bodyPr wrap="square" lIns="0" tIns="0" rIns="0" bIns="0" anchor="t">
            <a:noAutofit/>
          </a:bodyPr>
          <a:lstStyle>
            <a:lvl1pPr marL="0" indent="0" algn="l">
              <a:buNone/>
              <a:defRPr sz="1100" b="0" baseline="0">
                <a:solidFill>
                  <a:schemeClr val="accent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083572" y="1764031"/>
            <a:ext cx="2390275" cy="292987"/>
          </a:xfrm>
          <a:prstGeom prst="rect">
            <a:avLst/>
          </a:prstGeom>
        </p:spPr>
        <p:txBody>
          <a:bodyPr wrap="square" lIns="0" tIns="0" rIns="0" bIns="0" anchor="ctr">
            <a:noAutofit/>
          </a:bodyPr>
          <a:lstStyle>
            <a:lvl1pPr marL="0" indent="0" algn="l">
              <a:buNone/>
              <a:defRPr sz="1200" b="1" baseline="0">
                <a:solidFill>
                  <a:schemeClr val="accent1">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0" name="Rectangle 49"/>
          <p:cNvSpPr/>
          <p:nvPr userDrawn="1"/>
        </p:nvSpPr>
        <p:spPr>
          <a:xfrm>
            <a:off x="6557417" y="1224977"/>
            <a:ext cx="2586584" cy="1778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Picture Placeholder 7"/>
          <p:cNvSpPr>
            <a:spLocks noGrp="1"/>
          </p:cNvSpPr>
          <p:nvPr>
            <p:ph type="pic" sz="quarter" idx="30" hasCustomPrompt="1"/>
          </p:nvPr>
        </p:nvSpPr>
        <p:spPr>
          <a:xfrm>
            <a:off x="4572001" y="1224977"/>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69" name="Text Placeholder 3"/>
          <p:cNvSpPr>
            <a:spLocks noGrp="1"/>
          </p:cNvSpPr>
          <p:nvPr>
            <p:ph type="body" sz="half" idx="31" hasCustomPrompt="1"/>
          </p:nvPr>
        </p:nvSpPr>
        <p:spPr>
          <a:xfrm>
            <a:off x="6655573" y="1480568"/>
            <a:ext cx="2390275" cy="292987"/>
          </a:xfrm>
          <a:prstGeom prst="rect">
            <a:avLst/>
          </a:prstGeom>
        </p:spPr>
        <p:txBody>
          <a:bodyPr wrap="square" lIns="0" tIns="0" rIns="0" bIns="0" anchor="ctr">
            <a:noAutofit/>
          </a:bodyPr>
          <a:lstStyle>
            <a:lvl1pPr marL="0" indent="0" algn="l">
              <a:buNone/>
              <a:defRPr sz="20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0" name="Text Placeholder 3"/>
          <p:cNvSpPr>
            <a:spLocks noGrp="1"/>
          </p:cNvSpPr>
          <p:nvPr>
            <p:ph type="body" sz="half" idx="32" hasCustomPrompt="1"/>
          </p:nvPr>
        </p:nvSpPr>
        <p:spPr>
          <a:xfrm>
            <a:off x="6655573" y="2058791"/>
            <a:ext cx="2390275" cy="760609"/>
          </a:xfrm>
          <a:prstGeom prst="rect">
            <a:avLst/>
          </a:prstGeom>
        </p:spPr>
        <p:txBody>
          <a:bodyPr wrap="square" lIns="0" tIns="0" rIns="0" bIns="0" anchor="t">
            <a:noAutofit/>
          </a:bodyPr>
          <a:lstStyle>
            <a:lvl1pPr marL="0" indent="0" algn="l">
              <a:buNone/>
              <a:defRPr sz="1100" b="0" baseline="0">
                <a:solidFill>
                  <a:schemeClr val="accent3">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1" name="Text Placeholder 3"/>
          <p:cNvSpPr>
            <a:spLocks noGrp="1"/>
          </p:cNvSpPr>
          <p:nvPr>
            <p:ph type="body" sz="half" idx="33" hasCustomPrompt="1"/>
          </p:nvPr>
        </p:nvSpPr>
        <p:spPr>
          <a:xfrm>
            <a:off x="6655573" y="1764031"/>
            <a:ext cx="2390275" cy="292987"/>
          </a:xfrm>
          <a:prstGeom prst="rect">
            <a:avLst/>
          </a:prstGeom>
        </p:spPr>
        <p:txBody>
          <a:bodyPr wrap="square" lIns="0" tIns="0" rIns="0" bIns="0" anchor="ctr">
            <a:noAutofit/>
          </a:bodyPr>
          <a:lstStyle>
            <a:lvl1pPr marL="0" indent="0" algn="l">
              <a:buNone/>
              <a:defRPr sz="1200" b="1" baseline="0">
                <a:solidFill>
                  <a:schemeClr val="accent3">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2" name="Rectangle 71"/>
          <p:cNvSpPr/>
          <p:nvPr userDrawn="1"/>
        </p:nvSpPr>
        <p:spPr>
          <a:xfrm>
            <a:off x="0" y="3003264"/>
            <a:ext cx="2586584" cy="1778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3" name="Picture Placeholder 7"/>
          <p:cNvSpPr>
            <a:spLocks noGrp="1"/>
          </p:cNvSpPr>
          <p:nvPr>
            <p:ph type="pic" sz="quarter" idx="34" hasCustomPrompt="1"/>
          </p:nvPr>
        </p:nvSpPr>
        <p:spPr>
          <a:xfrm>
            <a:off x="2586584" y="3003264"/>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74" name="Text Placeholder 3"/>
          <p:cNvSpPr>
            <a:spLocks noGrp="1"/>
          </p:cNvSpPr>
          <p:nvPr>
            <p:ph type="body" sz="half" idx="35" hasCustomPrompt="1"/>
          </p:nvPr>
        </p:nvSpPr>
        <p:spPr>
          <a:xfrm>
            <a:off x="98155" y="3258855"/>
            <a:ext cx="2390275" cy="292987"/>
          </a:xfrm>
          <a:prstGeom prst="rect">
            <a:avLst/>
          </a:prstGeom>
        </p:spPr>
        <p:txBody>
          <a:bodyPr wrap="square" lIns="0" tIns="0" rIns="0" bIns="0" anchor="ctr">
            <a:noAutofit/>
          </a:bodyPr>
          <a:lstStyle>
            <a:lvl1pPr marL="0" indent="0" algn="r">
              <a:buNone/>
              <a:defRPr sz="20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5" name="Text Placeholder 3"/>
          <p:cNvSpPr>
            <a:spLocks noGrp="1"/>
          </p:cNvSpPr>
          <p:nvPr>
            <p:ph type="body" sz="half" idx="36" hasCustomPrompt="1"/>
          </p:nvPr>
        </p:nvSpPr>
        <p:spPr>
          <a:xfrm>
            <a:off x="98155" y="3837078"/>
            <a:ext cx="2390275" cy="760609"/>
          </a:xfrm>
          <a:prstGeom prst="rect">
            <a:avLst/>
          </a:prstGeom>
        </p:spPr>
        <p:txBody>
          <a:bodyPr wrap="square" lIns="0" tIns="0" rIns="0" bIns="0" anchor="t">
            <a:noAutofit/>
          </a:bodyPr>
          <a:lstStyle>
            <a:lvl1pPr marL="0" indent="0" algn="r">
              <a:buNone/>
              <a:defRPr sz="1100" b="0" baseline="0">
                <a:solidFill>
                  <a:schemeClr val="accent2">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6" name="Text Placeholder 3"/>
          <p:cNvSpPr>
            <a:spLocks noGrp="1"/>
          </p:cNvSpPr>
          <p:nvPr>
            <p:ph type="body" sz="half" idx="37" hasCustomPrompt="1"/>
          </p:nvPr>
        </p:nvSpPr>
        <p:spPr>
          <a:xfrm>
            <a:off x="98155" y="3542318"/>
            <a:ext cx="2390275" cy="292987"/>
          </a:xfrm>
          <a:prstGeom prst="rect">
            <a:avLst/>
          </a:prstGeom>
        </p:spPr>
        <p:txBody>
          <a:bodyPr wrap="square" lIns="0" tIns="0" rIns="0" bIns="0" anchor="ctr">
            <a:noAutofit/>
          </a:bodyPr>
          <a:lstStyle>
            <a:lvl1pPr marL="0" indent="0" algn="r">
              <a:buNone/>
              <a:defRPr sz="1200" b="1" baseline="0">
                <a:solidFill>
                  <a:schemeClr val="accent2">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7" name="Rectangle 76"/>
          <p:cNvSpPr/>
          <p:nvPr userDrawn="1"/>
        </p:nvSpPr>
        <p:spPr>
          <a:xfrm>
            <a:off x="4572001" y="3003264"/>
            <a:ext cx="2586584" cy="1778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8" name="Picture Placeholder 7"/>
          <p:cNvSpPr>
            <a:spLocks noGrp="1"/>
          </p:cNvSpPr>
          <p:nvPr>
            <p:ph type="pic" sz="quarter" idx="38" hasCustomPrompt="1"/>
          </p:nvPr>
        </p:nvSpPr>
        <p:spPr>
          <a:xfrm>
            <a:off x="7158584" y="3003264"/>
            <a:ext cx="1985417" cy="1778287"/>
          </a:xfrm>
          <a:prstGeom prst="rect">
            <a:avLst/>
          </a:prstGeom>
          <a:solidFill>
            <a:schemeClr val="tx1">
              <a:lumMod val="10000"/>
              <a:lumOff val="90000"/>
            </a:schemeClr>
          </a:solidFill>
          <a:ln w="19050">
            <a:noFill/>
          </a:ln>
        </p:spPr>
        <p:txBody>
          <a:bodyPr tIns="0" bIns="182880" anchor="b"/>
          <a:lstStyle>
            <a:lvl1pPr algn="ctr">
              <a:buNone/>
              <a:defRPr sz="900" baseline="0">
                <a:solidFill>
                  <a:schemeClr val="tx1">
                    <a:lumMod val="50000"/>
                    <a:lumOff val="50000"/>
                  </a:schemeClr>
                </a:solidFill>
              </a:defRPr>
            </a:lvl1pPr>
          </a:lstStyle>
          <a:p>
            <a:r>
              <a:rPr lang="en-US" dirty="0"/>
              <a:t>Click Icon To Add Image</a:t>
            </a:r>
          </a:p>
        </p:txBody>
      </p:sp>
      <p:sp>
        <p:nvSpPr>
          <p:cNvPr id="79" name="Text Placeholder 3"/>
          <p:cNvSpPr>
            <a:spLocks noGrp="1"/>
          </p:cNvSpPr>
          <p:nvPr>
            <p:ph type="body" sz="half" idx="39" hasCustomPrompt="1"/>
          </p:nvPr>
        </p:nvSpPr>
        <p:spPr>
          <a:xfrm>
            <a:off x="4670156" y="3258855"/>
            <a:ext cx="2390275" cy="292987"/>
          </a:xfrm>
          <a:prstGeom prst="rect">
            <a:avLst/>
          </a:prstGeom>
        </p:spPr>
        <p:txBody>
          <a:bodyPr wrap="square" lIns="0" tIns="0" rIns="0" bIns="0" anchor="ctr">
            <a:noAutofit/>
          </a:bodyPr>
          <a:lstStyle>
            <a:lvl1pPr marL="0" indent="0" algn="r">
              <a:buNone/>
              <a:defRPr sz="20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0" name="Text Placeholder 3"/>
          <p:cNvSpPr>
            <a:spLocks noGrp="1"/>
          </p:cNvSpPr>
          <p:nvPr>
            <p:ph type="body" sz="half" idx="40" hasCustomPrompt="1"/>
          </p:nvPr>
        </p:nvSpPr>
        <p:spPr>
          <a:xfrm>
            <a:off x="4670156" y="3837078"/>
            <a:ext cx="2390275" cy="760609"/>
          </a:xfrm>
          <a:prstGeom prst="rect">
            <a:avLst/>
          </a:prstGeom>
        </p:spPr>
        <p:txBody>
          <a:bodyPr wrap="square" lIns="0" tIns="0" rIns="0" bIns="0" anchor="t">
            <a:noAutofit/>
          </a:bodyPr>
          <a:lstStyle>
            <a:lvl1pPr marL="0" indent="0" algn="r">
              <a:buNone/>
              <a:defRPr sz="1100" b="0" baseline="0">
                <a:solidFill>
                  <a:schemeClr val="accent4">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1" name="Text Placeholder 3"/>
          <p:cNvSpPr>
            <a:spLocks noGrp="1"/>
          </p:cNvSpPr>
          <p:nvPr>
            <p:ph type="body" sz="half" idx="41" hasCustomPrompt="1"/>
          </p:nvPr>
        </p:nvSpPr>
        <p:spPr>
          <a:xfrm>
            <a:off x="4670156" y="3542318"/>
            <a:ext cx="2390275" cy="292987"/>
          </a:xfrm>
          <a:prstGeom prst="rect">
            <a:avLst/>
          </a:prstGeom>
        </p:spPr>
        <p:txBody>
          <a:bodyPr wrap="square" lIns="0" tIns="0" rIns="0" bIns="0" anchor="ctr">
            <a:noAutofit/>
          </a:bodyPr>
          <a:lstStyle>
            <a:lvl1pPr marL="0" indent="0" algn="r">
              <a:buNone/>
              <a:defRPr sz="1200" b="1" baseline="0">
                <a:solidFill>
                  <a:schemeClr val="accent4">
                    <a:lumMod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2751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wipe(left)">
                                      <p:cBhvr>
                                        <p:cTn id="43" dur="500"/>
                                        <p:tgtEl>
                                          <p:spTgt spid="69">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wipe(left)">
                                      <p:cBhvr>
                                        <p:cTn id="47" dur="500"/>
                                        <p:tgtEl>
                                          <p:spTgt spid="70">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1">
                                            <p:txEl>
                                              <p:pRg st="0" end="0"/>
                                            </p:txEl>
                                          </p:spTgt>
                                        </p:tgtEl>
                                        <p:attrNameLst>
                                          <p:attrName>style.visibility</p:attrName>
                                        </p:attrNameLst>
                                      </p:cBhvr>
                                      <p:to>
                                        <p:strVal val="visible"/>
                                      </p:to>
                                    </p:set>
                                    <p:animEffect transition="in" filter="wipe(left)">
                                      <p:cBhvr>
                                        <p:cTn id="51" dur="500"/>
                                        <p:tgtEl>
                                          <p:spTgt spid="71">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right)">
                                      <p:cBhvr>
                                        <p:cTn id="59" dur="500"/>
                                        <p:tgtEl>
                                          <p:spTgt spid="72"/>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4">
                                            <p:txEl>
                                              <p:pRg st="0" end="0"/>
                                            </p:txEl>
                                          </p:spTgt>
                                        </p:tgtEl>
                                        <p:attrNameLst>
                                          <p:attrName>style.visibility</p:attrName>
                                        </p:attrNameLst>
                                      </p:cBhvr>
                                      <p:to>
                                        <p:strVal val="visible"/>
                                      </p:to>
                                    </p:set>
                                    <p:animEffect transition="in" filter="wipe(right)">
                                      <p:cBhvr>
                                        <p:cTn id="63" dur="500"/>
                                        <p:tgtEl>
                                          <p:spTgt spid="74">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wipe(right)">
                                      <p:cBhvr>
                                        <p:cTn id="67" dur="500"/>
                                        <p:tgtEl>
                                          <p:spTgt spid="75">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76">
                                            <p:txEl>
                                              <p:pRg st="0" end="0"/>
                                            </p:txEl>
                                          </p:spTgt>
                                        </p:tgtEl>
                                        <p:attrNameLst>
                                          <p:attrName>style.visibility</p:attrName>
                                        </p:attrNameLst>
                                      </p:cBhvr>
                                      <p:to>
                                        <p:strVal val="visible"/>
                                      </p:to>
                                    </p:set>
                                    <p:animEffect transition="in" filter="wipe(right)">
                                      <p:cBhvr>
                                        <p:cTn id="71" dur="500"/>
                                        <p:tgtEl>
                                          <p:spTgt spid="76">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down)">
                                      <p:cBhvr>
                                        <p:cTn id="75" dur="500"/>
                                        <p:tgtEl>
                                          <p:spTgt spid="78"/>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right)">
                                      <p:cBhvr>
                                        <p:cTn id="79" dur="500"/>
                                        <p:tgtEl>
                                          <p:spTgt spid="77"/>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9">
                                            <p:txEl>
                                              <p:pRg st="0" end="0"/>
                                            </p:txEl>
                                          </p:spTgt>
                                        </p:tgtEl>
                                        <p:attrNameLst>
                                          <p:attrName>style.visibility</p:attrName>
                                        </p:attrNameLst>
                                      </p:cBhvr>
                                      <p:to>
                                        <p:strVal val="visible"/>
                                      </p:to>
                                    </p:set>
                                    <p:animEffect transition="in" filter="wipe(right)">
                                      <p:cBhvr>
                                        <p:cTn id="83" dur="500"/>
                                        <p:tgtEl>
                                          <p:spTgt spid="79">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80">
                                            <p:txEl>
                                              <p:pRg st="0" end="0"/>
                                            </p:txEl>
                                          </p:spTgt>
                                        </p:tgtEl>
                                        <p:attrNameLst>
                                          <p:attrName>style.visibility</p:attrName>
                                        </p:attrNameLst>
                                      </p:cBhvr>
                                      <p:to>
                                        <p:strVal val="visible"/>
                                      </p:to>
                                    </p:set>
                                    <p:animEffect transition="in" filter="wipe(right)">
                                      <p:cBhvr>
                                        <p:cTn id="87" dur="500"/>
                                        <p:tgtEl>
                                          <p:spTgt spid="80">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81">
                                            <p:txEl>
                                              <p:pRg st="0" end="0"/>
                                            </p:txEl>
                                          </p:spTgt>
                                        </p:tgtEl>
                                        <p:attrNameLst>
                                          <p:attrName>style.visibility</p:attrName>
                                        </p:attrNameLst>
                                      </p:cBhvr>
                                      <p:to>
                                        <p:strVal val="visible"/>
                                      </p:to>
                                    </p:set>
                                    <p:animEffect transition="in" filter="wipe(right)">
                                      <p:cBhvr>
                                        <p:cTn id="91"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68" grpId="0" animBg="1"/>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animBg="1"/>
      <p:bldP spid="73" grpId="0" animBg="1"/>
      <p:bldP spid="74" grpId="0" build="p">
        <p:tmplLst>
          <p:tmpl lvl="1">
            <p:tnLst>
              <p:par>
                <p:cTn presetID="22" presetClass="entr" presetSubtype="2"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right)">
                      <p:cBhvr>
                        <p:cTn dur="500"/>
                        <p:tgtEl>
                          <p:spTgt spid="74"/>
                        </p:tgtEl>
                      </p:cBhvr>
                    </p:animEffect>
                  </p:childTnLst>
                </p:cTn>
              </p:par>
            </p:tnLst>
          </p:tmpl>
        </p:tmplLst>
      </p:bldP>
      <p:bldP spid="75" grpId="0" build="p">
        <p:tmplLst>
          <p:tmpl lvl="1">
            <p:tnLst>
              <p:par>
                <p:cTn presetID="22" presetClass="entr" presetSubtype="2"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right)">
                      <p:cBhvr>
                        <p:cTn dur="500"/>
                        <p:tgtEl>
                          <p:spTgt spid="75"/>
                        </p:tgtEl>
                      </p:cBhvr>
                    </p:animEffect>
                  </p:childTnLst>
                </p:cTn>
              </p:par>
            </p:tnLst>
          </p:tmpl>
        </p:tmplLst>
      </p:bldP>
      <p:bldP spid="76" grpId="0" build="p">
        <p:tmplLst>
          <p:tmpl lvl="1">
            <p:tnLst>
              <p:par>
                <p:cTn presetID="22" presetClass="entr" presetSubtype="2"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right)">
                      <p:cBhvr>
                        <p:cTn dur="500"/>
                        <p:tgtEl>
                          <p:spTgt spid="76"/>
                        </p:tgtEl>
                      </p:cBhvr>
                    </p:animEffect>
                  </p:childTnLst>
                </p:cTn>
              </p:par>
            </p:tnLst>
          </p:tmpl>
        </p:tmplLst>
      </p:bldP>
      <p:bldP spid="77" grpId="0" animBg="1"/>
      <p:bldP spid="78" grpId="0" animBg="1"/>
      <p:bldP spid="79" grpId="0" build="p">
        <p:tmplLst>
          <p:tmpl lvl="1">
            <p:tnLst>
              <p:par>
                <p:cTn presetID="2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right)">
                      <p:cBhvr>
                        <p:cTn dur="500"/>
                        <p:tgtEl>
                          <p:spTgt spid="79"/>
                        </p:tgtEl>
                      </p:cBhvr>
                    </p:animEffect>
                  </p:childTnLst>
                </p:cTn>
              </p:par>
            </p:tnLst>
          </p:tmpl>
        </p:tmplLst>
      </p:bldP>
      <p:bldP spid="80" grpId="0" build="p">
        <p:tmplLst>
          <p:tmpl lvl="1">
            <p:tnLst>
              <p:par>
                <p:cTn presetID="22" presetClass="entr" presetSubtype="2"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right)">
                      <p:cBhvr>
                        <p:cTn dur="500"/>
                        <p:tgtEl>
                          <p:spTgt spid="80"/>
                        </p:tgtEl>
                      </p:cBhvr>
                    </p:animEffect>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7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21" name="Straight Connector 20"/>
          <p:cNvCxnSpPr/>
          <p:nvPr userDrawn="1"/>
        </p:nvCxnSpPr>
        <p:spPr>
          <a:xfrm rot="10800000">
            <a:off x="4393458" y="11706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oup 62"/>
          <p:cNvGrpSpPr/>
          <p:nvPr userDrawn="1"/>
        </p:nvGrpSpPr>
        <p:grpSpPr>
          <a:xfrm>
            <a:off x="4395787" y="994441"/>
            <a:ext cx="352426" cy="352426"/>
            <a:chOff x="4305300" y="1123950"/>
            <a:chExt cx="533400" cy="533400"/>
          </a:xfrm>
        </p:grpSpPr>
        <p:sp>
          <p:nvSpPr>
            <p:cNvPr id="2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 name="Oval 2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25" name="Straight Connector 24"/>
          <p:cNvCxnSpPr/>
          <p:nvPr userDrawn="1"/>
        </p:nvCxnSpPr>
        <p:spPr>
          <a:xfrm rot="10800000">
            <a:off x="1758875" y="11702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0800000">
            <a:off x="4748213" y="11706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userDrawn="1"/>
        </p:nvSpPr>
        <p:spPr>
          <a:xfrm>
            <a:off x="1398880" y="1313334"/>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28" name="Rounded Rectangle 27"/>
          <p:cNvSpPr/>
          <p:nvPr userDrawn="1"/>
        </p:nvSpPr>
        <p:spPr>
          <a:xfrm rot="16200000">
            <a:off x="2799234" y="196452"/>
            <a:ext cx="980452" cy="346678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0" name="Picture Placeholder 7"/>
          <p:cNvSpPr>
            <a:spLocks noGrp="1"/>
          </p:cNvSpPr>
          <p:nvPr>
            <p:ph type="pic" sz="quarter" idx="10" hasCustomPrompt="1"/>
          </p:nvPr>
        </p:nvSpPr>
        <p:spPr>
          <a:xfrm>
            <a:off x="1514069" y="1428522"/>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31" name="Text Placeholder 3"/>
          <p:cNvSpPr>
            <a:spLocks noGrp="1"/>
          </p:cNvSpPr>
          <p:nvPr>
            <p:ph type="body" sz="half" idx="16" hasCustomPrompt="1"/>
          </p:nvPr>
        </p:nvSpPr>
        <p:spPr>
          <a:xfrm>
            <a:off x="2665261" y="1564465"/>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0" name="Text Placeholder 3"/>
          <p:cNvSpPr>
            <a:spLocks noGrp="1"/>
          </p:cNvSpPr>
          <p:nvPr>
            <p:ph type="body" sz="half" idx="18" hasCustomPrompt="1"/>
          </p:nvPr>
        </p:nvSpPr>
        <p:spPr>
          <a:xfrm>
            <a:off x="2665261" y="1730696"/>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3" name="Text Placeholder 3"/>
          <p:cNvSpPr>
            <a:spLocks noGrp="1"/>
          </p:cNvSpPr>
          <p:nvPr>
            <p:ph type="body" sz="half" idx="17" hasCustomPrompt="1"/>
          </p:nvPr>
        </p:nvSpPr>
        <p:spPr>
          <a:xfrm>
            <a:off x="2665261" y="1893250"/>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8" name="Oval 57"/>
          <p:cNvSpPr/>
          <p:nvPr userDrawn="1"/>
        </p:nvSpPr>
        <p:spPr>
          <a:xfrm>
            <a:off x="3005431" y="2512143"/>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59" name="Rounded Rectangle 58"/>
          <p:cNvSpPr/>
          <p:nvPr userDrawn="1"/>
        </p:nvSpPr>
        <p:spPr>
          <a:xfrm rot="16200000">
            <a:off x="4405784" y="1395261"/>
            <a:ext cx="980452" cy="3466780"/>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Picture Placeholder 7"/>
          <p:cNvSpPr>
            <a:spLocks noGrp="1"/>
          </p:cNvSpPr>
          <p:nvPr>
            <p:ph type="pic" sz="quarter" idx="19" hasCustomPrompt="1"/>
          </p:nvPr>
        </p:nvSpPr>
        <p:spPr>
          <a:xfrm>
            <a:off x="3120618" y="2627331"/>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1" name="Text Placeholder 3"/>
          <p:cNvSpPr>
            <a:spLocks noGrp="1"/>
          </p:cNvSpPr>
          <p:nvPr>
            <p:ph type="body" sz="half" idx="20" hasCustomPrompt="1"/>
          </p:nvPr>
        </p:nvSpPr>
        <p:spPr>
          <a:xfrm>
            <a:off x="4271811" y="2763274"/>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2" name="Text Placeholder 3"/>
          <p:cNvSpPr>
            <a:spLocks noGrp="1"/>
          </p:cNvSpPr>
          <p:nvPr>
            <p:ph type="body" sz="half" idx="21" hasCustomPrompt="1"/>
          </p:nvPr>
        </p:nvSpPr>
        <p:spPr>
          <a:xfrm>
            <a:off x="4271811" y="2929505"/>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3" name="Text Placeholder 3"/>
          <p:cNvSpPr>
            <a:spLocks noGrp="1"/>
          </p:cNvSpPr>
          <p:nvPr>
            <p:ph type="body" sz="half" idx="22" hasCustomPrompt="1"/>
          </p:nvPr>
        </p:nvSpPr>
        <p:spPr>
          <a:xfrm>
            <a:off x="4271812" y="3092058"/>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4" name="Oval 63"/>
          <p:cNvSpPr/>
          <p:nvPr userDrawn="1"/>
        </p:nvSpPr>
        <p:spPr>
          <a:xfrm>
            <a:off x="4529431" y="3698638"/>
            <a:ext cx="1233016" cy="12330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p>
        </p:txBody>
      </p:sp>
      <p:sp>
        <p:nvSpPr>
          <p:cNvPr id="65" name="Rounded Rectangle 64"/>
          <p:cNvSpPr/>
          <p:nvPr userDrawn="1"/>
        </p:nvSpPr>
        <p:spPr>
          <a:xfrm rot="16200000">
            <a:off x="5929784" y="2581756"/>
            <a:ext cx="980452" cy="3466780"/>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6" name="Picture Placeholder 7"/>
          <p:cNvSpPr>
            <a:spLocks noGrp="1"/>
          </p:cNvSpPr>
          <p:nvPr>
            <p:ph type="pic" sz="quarter" idx="23" hasCustomPrompt="1"/>
          </p:nvPr>
        </p:nvSpPr>
        <p:spPr>
          <a:xfrm>
            <a:off x="4644618" y="3813826"/>
            <a:ext cx="1002638" cy="1002638"/>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7" name="Text Placeholder 3"/>
          <p:cNvSpPr>
            <a:spLocks noGrp="1"/>
          </p:cNvSpPr>
          <p:nvPr>
            <p:ph type="body" sz="half" idx="24" hasCustomPrompt="1"/>
          </p:nvPr>
        </p:nvSpPr>
        <p:spPr>
          <a:xfrm>
            <a:off x="5795811" y="3949769"/>
            <a:ext cx="1837768" cy="13638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8" name="Text Placeholder 3"/>
          <p:cNvSpPr>
            <a:spLocks noGrp="1"/>
          </p:cNvSpPr>
          <p:nvPr>
            <p:ph type="body" sz="half" idx="25" hasCustomPrompt="1"/>
          </p:nvPr>
        </p:nvSpPr>
        <p:spPr>
          <a:xfrm>
            <a:off x="5795811" y="4116000"/>
            <a:ext cx="1837768" cy="136385"/>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9" name="Text Placeholder 3"/>
          <p:cNvSpPr>
            <a:spLocks noGrp="1"/>
          </p:cNvSpPr>
          <p:nvPr>
            <p:ph type="body" sz="half" idx="26" hasCustomPrompt="1"/>
          </p:nvPr>
        </p:nvSpPr>
        <p:spPr>
          <a:xfrm>
            <a:off x="5795811" y="4278554"/>
            <a:ext cx="1837770" cy="387990"/>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57908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wipe(left)">
                                      <p:cBhvr>
                                        <p:cTn id="47" dur="500"/>
                                        <p:tgtEl>
                                          <p:spTgt spid="40">
                                            <p:txEl>
                                              <p:pRg st="0" end="0"/>
                                            </p:txEl>
                                          </p:spTgt>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wipe(left)">
                                      <p:cBhvr>
                                        <p:cTn id="51" dur="500"/>
                                        <p:tgtEl>
                                          <p:spTgt spid="43">
                                            <p:txEl>
                                              <p:pRg st="0" end="0"/>
                                            </p:txEl>
                                          </p:spTgt>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Effect transition="in" filter="fade">
                                      <p:cBhvr>
                                        <p:cTn id="57" dur="500"/>
                                        <p:tgtEl>
                                          <p:spTgt spid="58"/>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6000"/>
                            </p:stCondLst>
                            <p:childTnLst>
                              <p:par>
                                <p:cTn id="69" presetID="22" presetClass="entr" presetSubtype="8" fill="hold" grpId="0" nodeType="afterEffect">
                                  <p:stCondLst>
                                    <p:cond delay="0"/>
                                  </p:stCondLst>
                                  <p:childTnLst>
                                    <p:set>
                                      <p:cBhvr>
                                        <p:cTn id="70" dur="1" fill="hold">
                                          <p:stCondLst>
                                            <p:cond delay="0"/>
                                          </p:stCondLst>
                                        </p:cTn>
                                        <p:tgtEl>
                                          <p:spTgt spid="61">
                                            <p:txEl>
                                              <p:pRg st="0" end="0"/>
                                            </p:txEl>
                                          </p:spTgt>
                                        </p:tgtEl>
                                        <p:attrNameLst>
                                          <p:attrName>style.visibility</p:attrName>
                                        </p:attrNameLst>
                                      </p:cBhvr>
                                      <p:to>
                                        <p:strVal val="visible"/>
                                      </p:to>
                                    </p:set>
                                    <p:animEffect transition="in" filter="wipe(left)">
                                      <p:cBhvr>
                                        <p:cTn id="71" dur="500"/>
                                        <p:tgtEl>
                                          <p:spTgt spid="61">
                                            <p:txEl>
                                              <p:pRg st="0" end="0"/>
                                            </p:txEl>
                                          </p:spTgt>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Effect transition="in" filter="wipe(left)">
                                      <p:cBhvr>
                                        <p:cTn id="75" dur="500"/>
                                        <p:tgtEl>
                                          <p:spTgt spid="62">
                                            <p:txEl>
                                              <p:pRg st="0" end="0"/>
                                            </p:txEl>
                                          </p:spTgt>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wipe(left)">
                                      <p:cBhvr>
                                        <p:cTn id="79" dur="500"/>
                                        <p:tgtEl>
                                          <p:spTgt spid="63">
                                            <p:txEl>
                                              <p:pRg st="0" end="0"/>
                                            </p:txEl>
                                          </p:spTgt>
                                        </p:tgtEl>
                                      </p:cBhvr>
                                    </p:animEffect>
                                  </p:childTnLst>
                                </p:cTn>
                              </p:par>
                            </p:childTnLst>
                          </p:cTn>
                        </p:par>
                        <p:par>
                          <p:cTn id="80" fill="hold">
                            <p:stCondLst>
                              <p:cond delay="7500"/>
                            </p:stCondLst>
                            <p:childTnLst>
                              <p:par>
                                <p:cTn id="81" presetID="53" presetClass="entr" presetSubtype="0"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left)">
                                      <p:cBhvr>
                                        <p:cTn id="95" dur="500"/>
                                        <p:tgtEl>
                                          <p:spTgt spid="65"/>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67">
                                            <p:txEl>
                                              <p:pRg st="0" end="0"/>
                                            </p:txEl>
                                          </p:spTgt>
                                        </p:tgtEl>
                                        <p:attrNameLst>
                                          <p:attrName>style.visibility</p:attrName>
                                        </p:attrNameLst>
                                      </p:cBhvr>
                                      <p:to>
                                        <p:strVal val="visible"/>
                                      </p:to>
                                    </p:set>
                                    <p:animEffect transition="in" filter="wipe(left)">
                                      <p:cBhvr>
                                        <p:cTn id="99" dur="500"/>
                                        <p:tgtEl>
                                          <p:spTgt spid="67">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68">
                                            <p:txEl>
                                              <p:pRg st="0" end="0"/>
                                            </p:txEl>
                                          </p:spTgt>
                                        </p:tgtEl>
                                        <p:attrNameLst>
                                          <p:attrName>style.visibility</p:attrName>
                                        </p:attrNameLst>
                                      </p:cBhvr>
                                      <p:to>
                                        <p:strVal val="visible"/>
                                      </p:to>
                                    </p:set>
                                    <p:animEffect transition="in" filter="wipe(left)">
                                      <p:cBhvr>
                                        <p:cTn id="103" dur="500"/>
                                        <p:tgtEl>
                                          <p:spTgt spid="68">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left)">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7" grpId="0" animBg="1"/>
      <p:bldP spid="28" grpId="0" animBg="1"/>
      <p:bldP spid="30" grpId="0" animBg="1"/>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58" grpId="0" animBg="1"/>
      <p:bldP spid="59" grpId="0" animBg="1"/>
      <p:bldP spid="60" grpId="0" animBg="1"/>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P spid="65" grpId="0" animBg="1"/>
      <p:bldP spid="66" grpId="0" animBg="1"/>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9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29" name="Straight Connector 28"/>
          <p:cNvCxnSpPr/>
          <p:nvPr userDrawn="1"/>
        </p:nvCxnSpPr>
        <p:spPr>
          <a:xfrm rot="10800000">
            <a:off x="4393458" y="1170654"/>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62"/>
          <p:cNvGrpSpPr/>
          <p:nvPr userDrawn="1"/>
        </p:nvGrpSpPr>
        <p:grpSpPr>
          <a:xfrm>
            <a:off x="4395787" y="994441"/>
            <a:ext cx="352426" cy="352426"/>
            <a:chOff x="4305300" y="1123950"/>
            <a:chExt cx="533400" cy="533400"/>
          </a:xfrm>
        </p:grpSpPr>
        <p:sp>
          <p:nvSpPr>
            <p:cNvPr id="33"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4" name="Oval 33"/>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35" name="Straight Connector 34"/>
          <p:cNvCxnSpPr/>
          <p:nvPr userDrawn="1"/>
        </p:nvCxnSpPr>
        <p:spPr>
          <a:xfrm rot="10800000">
            <a:off x="1758875" y="1170258"/>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10800000">
            <a:off x="4748213" y="1170655"/>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rot="16200000">
            <a:off x="3964692" y="338733"/>
            <a:ext cx="1032842" cy="3266436"/>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Picture Placeholder 7"/>
          <p:cNvSpPr>
            <a:spLocks noGrp="1"/>
          </p:cNvSpPr>
          <p:nvPr>
            <p:ph type="pic" sz="quarter" idx="10" hasCustomPrompt="1"/>
          </p:nvPr>
        </p:nvSpPr>
        <p:spPr>
          <a:xfrm>
            <a:off x="2891692" y="1516180"/>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39" name="Text Placeholder 3"/>
          <p:cNvSpPr>
            <a:spLocks noGrp="1"/>
          </p:cNvSpPr>
          <p:nvPr>
            <p:ph type="body" sz="half" idx="16" hasCustomPrompt="1"/>
          </p:nvPr>
        </p:nvSpPr>
        <p:spPr>
          <a:xfrm>
            <a:off x="3844925" y="1498601"/>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2" name="Oval 41"/>
          <p:cNvSpPr/>
          <p:nvPr userDrawn="1"/>
        </p:nvSpPr>
        <p:spPr>
          <a:xfrm>
            <a:off x="995759" y="1532468"/>
            <a:ext cx="882554" cy="8825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Text Placeholder 3"/>
          <p:cNvSpPr>
            <a:spLocks noGrp="1"/>
          </p:cNvSpPr>
          <p:nvPr>
            <p:ph type="body" sz="half" idx="27" hasCustomPrompt="1"/>
          </p:nvPr>
        </p:nvSpPr>
        <p:spPr>
          <a:xfrm>
            <a:off x="1008489" y="1843230"/>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Text Here</a:t>
            </a:r>
          </a:p>
        </p:txBody>
      </p:sp>
      <p:cxnSp>
        <p:nvCxnSpPr>
          <p:cNvPr id="57" name="Straight Connector 56"/>
          <p:cNvCxnSpPr>
            <a:stCxn id="42" idx="6"/>
            <a:endCxn id="37" idx="0"/>
          </p:cNvCxnSpPr>
          <p:nvPr userDrawn="1"/>
        </p:nvCxnSpPr>
        <p:spPr>
          <a:xfrm flipV="1">
            <a:off x="1878313" y="1971951"/>
            <a:ext cx="969582" cy="179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5" name="Text Placeholder 3"/>
          <p:cNvSpPr>
            <a:spLocks noGrp="1"/>
          </p:cNvSpPr>
          <p:nvPr>
            <p:ph type="body" sz="half" idx="29" hasCustomPrompt="1"/>
          </p:nvPr>
        </p:nvSpPr>
        <p:spPr>
          <a:xfrm>
            <a:off x="3844925" y="1700666"/>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6" name="Text Placeholder 3"/>
          <p:cNvSpPr>
            <a:spLocks noGrp="1"/>
          </p:cNvSpPr>
          <p:nvPr>
            <p:ph type="body" sz="half" idx="17" hasCustomPrompt="1"/>
          </p:nvPr>
        </p:nvSpPr>
        <p:spPr>
          <a:xfrm>
            <a:off x="3844926" y="1915461"/>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7" name="Text Placeholder 3"/>
          <p:cNvSpPr>
            <a:spLocks noGrp="1"/>
          </p:cNvSpPr>
          <p:nvPr>
            <p:ph type="body" sz="half" idx="28" hasCustomPrompt="1"/>
          </p:nvPr>
        </p:nvSpPr>
        <p:spPr>
          <a:xfrm>
            <a:off x="6308452" y="1502415"/>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78" name="Rounded Rectangle 77"/>
          <p:cNvSpPr/>
          <p:nvPr userDrawn="1"/>
        </p:nvSpPr>
        <p:spPr>
          <a:xfrm rot="16200000">
            <a:off x="3964692" y="1464478"/>
            <a:ext cx="1032842" cy="3266436"/>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Picture Placeholder 7"/>
          <p:cNvSpPr>
            <a:spLocks noGrp="1"/>
          </p:cNvSpPr>
          <p:nvPr>
            <p:ph type="pic" sz="quarter" idx="30" hasCustomPrompt="1"/>
          </p:nvPr>
        </p:nvSpPr>
        <p:spPr>
          <a:xfrm>
            <a:off x="2891692" y="2641925"/>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0" name="Text Placeholder 3"/>
          <p:cNvSpPr>
            <a:spLocks noGrp="1"/>
          </p:cNvSpPr>
          <p:nvPr>
            <p:ph type="body" sz="half" idx="31" hasCustomPrompt="1"/>
          </p:nvPr>
        </p:nvSpPr>
        <p:spPr>
          <a:xfrm>
            <a:off x="3844925" y="2624346"/>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1" name="Oval 80"/>
          <p:cNvSpPr/>
          <p:nvPr userDrawn="1"/>
        </p:nvSpPr>
        <p:spPr>
          <a:xfrm>
            <a:off x="995759" y="2658213"/>
            <a:ext cx="882554" cy="882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2" name="Text Placeholder 3"/>
          <p:cNvSpPr>
            <a:spLocks noGrp="1"/>
          </p:cNvSpPr>
          <p:nvPr>
            <p:ph type="body" sz="half" idx="32" hasCustomPrompt="1"/>
          </p:nvPr>
        </p:nvSpPr>
        <p:spPr>
          <a:xfrm>
            <a:off x="1008489" y="2968976"/>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Text Here</a:t>
            </a:r>
          </a:p>
        </p:txBody>
      </p:sp>
      <p:cxnSp>
        <p:nvCxnSpPr>
          <p:cNvPr id="83" name="Straight Connector 82"/>
          <p:cNvCxnSpPr>
            <a:stCxn id="81" idx="6"/>
            <a:endCxn id="78" idx="0"/>
          </p:cNvCxnSpPr>
          <p:nvPr userDrawn="1"/>
        </p:nvCxnSpPr>
        <p:spPr>
          <a:xfrm flipV="1">
            <a:off x="1878313" y="3097696"/>
            <a:ext cx="969582" cy="1794"/>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4" name="Text Placeholder 3"/>
          <p:cNvSpPr>
            <a:spLocks noGrp="1"/>
          </p:cNvSpPr>
          <p:nvPr>
            <p:ph type="body" sz="half" idx="33" hasCustomPrompt="1"/>
          </p:nvPr>
        </p:nvSpPr>
        <p:spPr>
          <a:xfrm>
            <a:off x="3844925" y="2826411"/>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5" name="Text Placeholder 3"/>
          <p:cNvSpPr>
            <a:spLocks noGrp="1"/>
          </p:cNvSpPr>
          <p:nvPr>
            <p:ph type="body" sz="half" idx="34" hasCustomPrompt="1"/>
          </p:nvPr>
        </p:nvSpPr>
        <p:spPr>
          <a:xfrm>
            <a:off x="3844926" y="3041206"/>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6" name="Text Placeholder 3"/>
          <p:cNvSpPr>
            <a:spLocks noGrp="1"/>
          </p:cNvSpPr>
          <p:nvPr>
            <p:ph type="body" sz="half" idx="35" hasCustomPrompt="1"/>
          </p:nvPr>
        </p:nvSpPr>
        <p:spPr>
          <a:xfrm>
            <a:off x="6308452" y="2628160"/>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7" name="Rounded Rectangle 86"/>
          <p:cNvSpPr/>
          <p:nvPr userDrawn="1"/>
        </p:nvSpPr>
        <p:spPr>
          <a:xfrm rot="16200000">
            <a:off x="3964692" y="2588429"/>
            <a:ext cx="1032842" cy="3266436"/>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Picture Placeholder 7"/>
          <p:cNvSpPr>
            <a:spLocks noGrp="1"/>
          </p:cNvSpPr>
          <p:nvPr>
            <p:ph type="pic" sz="quarter" idx="36" hasCustomPrompt="1"/>
          </p:nvPr>
        </p:nvSpPr>
        <p:spPr>
          <a:xfrm>
            <a:off x="2891692" y="3765876"/>
            <a:ext cx="899258" cy="899258"/>
          </a:xfrm>
          <a:prstGeom prst="ellipse">
            <a:avLst/>
          </a:prstGeom>
          <a:solidFill>
            <a:schemeClr val="bg1">
              <a:lumMod val="85000"/>
            </a:schemeClr>
          </a:solidFill>
          <a:ln w="19050">
            <a:no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9" name="Text Placeholder 3"/>
          <p:cNvSpPr>
            <a:spLocks noGrp="1"/>
          </p:cNvSpPr>
          <p:nvPr>
            <p:ph type="body" sz="half" idx="37" hasCustomPrompt="1"/>
          </p:nvPr>
        </p:nvSpPr>
        <p:spPr>
          <a:xfrm>
            <a:off x="3844925" y="3748297"/>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0" name="Oval 89"/>
          <p:cNvSpPr/>
          <p:nvPr userDrawn="1"/>
        </p:nvSpPr>
        <p:spPr>
          <a:xfrm>
            <a:off x="995759" y="3782164"/>
            <a:ext cx="882554" cy="8825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1" name="Text Placeholder 3"/>
          <p:cNvSpPr>
            <a:spLocks noGrp="1"/>
          </p:cNvSpPr>
          <p:nvPr>
            <p:ph type="body" sz="half" idx="38" hasCustomPrompt="1"/>
          </p:nvPr>
        </p:nvSpPr>
        <p:spPr>
          <a:xfrm>
            <a:off x="1008489" y="4092926"/>
            <a:ext cx="857096" cy="261032"/>
          </a:xfrm>
          <a:prstGeom prst="rect">
            <a:avLst/>
          </a:prstGeom>
        </p:spPr>
        <p:txBody>
          <a:bodyPr wrap="square" lIns="0" tIns="0" rIns="0" bIns="0" anchor="ctr">
            <a:noAutofit/>
          </a:bodyPr>
          <a:lstStyle>
            <a:lvl1pPr marL="0" indent="0" algn="ctr">
              <a:buNone/>
              <a:defRPr sz="16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Text Here</a:t>
            </a:r>
          </a:p>
        </p:txBody>
      </p:sp>
      <p:cxnSp>
        <p:nvCxnSpPr>
          <p:cNvPr id="92" name="Straight Connector 91"/>
          <p:cNvCxnSpPr>
            <a:stCxn id="90" idx="6"/>
            <a:endCxn id="87" idx="0"/>
          </p:cNvCxnSpPr>
          <p:nvPr userDrawn="1"/>
        </p:nvCxnSpPr>
        <p:spPr>
          <a:xfrm flipV="1">
            <a:off x="1878313" y="4221647"/>
            <a:ext cx="969582" cy="1794"/>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3" name="Text Placeholder 3"/>
          <p:cNvSpPr>
            <a:spLocks noGrp="1"/>
          </p:cNvSpPr>
          <p:nvPr>
            <p:ph type="body" sz="half" idx="39" hasCustomPrompt="1"/>
          </p:nvPr>
        </p:nvSpPr>
        <p:spPr>
          <a:xfrm>
            <a:off x="3844925" y="3950362"/>
            <a:ext cx="1857374" cy="202065"/>
          </a:xfrm>
          <a:prstGeom prst="rect">
            <a:avLst/>
          </a:prstGeom>
        </p:spPr>
        <p:txBody>
          <a:bodyPr wrap="square" lIns="0" tIns="0" rIns="0" bIns="0" anchor="ctr">
            <a:noAutofit/>
          </a:bodyPr>
          <a:lstStyle>
            <a:lvl1pPr marL="0" indent="0" algn="l">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4" name="Text Placeholder 3"/>
          <p:cNvSpPr>
            <a:spLocks noGrp="1"/>
          </p:cNvSpPr>
          <p:nvPr>
            <p:ph type="body" sz="half" idx="40" hasCustomPrompt="1"/>
          </p:nvPr>
        </p:nvSpPr>
        <p:spPr>
          <a:xfrm>
            <a:off x="3844926" y="4165157"/>
            <a:ext cx="1857374" cy="514627"/>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5" name="Text Placeholder 3"/>
          <p:cNvSpPr>
            <a:spLocks noGrp="1"/>
          </p:cNvSpPr>
          <p:nvPr>
            <p:ph type="body" sz="half" idx="41" hasCustomPrompt="1"/>
          </p:nvPr>
        </p:nvSpPr>
        <p:spPr>
          <a:xfrm>
            <a:off x="6308452" y="3752111"/>
            <a:ext cx="1968774" cy="89292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95887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par>
                          <p:cTn id="30" fill="hold">
                            <p:stCondLst>
                              <p:cond delay="2000"/>
                            </p:stCondLst>
                            <p:childTnLst>
                              <p:par>
                                <p:cTn id="31" presetID="53" presetClass="entr" presetSubtype="0" fill="hold" grpId="0" nodeType="afterEffect">
                                  <p:stCondLst>
                                    <p:cond delay="0"/>
                                  </p:stCondLst>
                                  <p:childTnLst>
                                    <p:set>
                                      <p:cBhvr>
                                        <p:cTn id="32" dur="1" fill="hold">
                                          <p:stCondLst>
                                            <p:cond delay="0"/>
                                          </p:stCondLst>
                                        </p:cTn>
                                        <p:tgtEl>
                                          <p:spTgt spid="56">
                                            <p:txEl>
                                              <p:pRg st="0" end="0"/>
                                            </p:txEl>
                                          </p:spTgt>
                                        </p:tgtEl>
                                        <p:attrNameLst>
                                          <p:attrName>style.visibility</p:attrName>
                                        </p:attrNameLst>
                                      </p:cBhvr>
                                      <p:to>
                                        <p:strVal val="visible"/>
                                      </p:to>
                                    </p:set>
                                    <p:anim calcmode="lin" valueType="num">
                                      <p:cBhvr>
                                        <p:cTn id="3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6">
                                            <p:txEl>
                                              <p:pRg st="0" end="0"/>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par>
                          <p:cTn id="44" fill="hold">
                            <p:stCondLst>
                              <p:cond delay="3500"/>
                            </p:stCondLst>
                            <p:childTnLst>
                              <p:par>
                                <p:cTn id="45" presetID="53"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animEffect transition="in" filter="wipe(left)">
                                      <p:cBhvr>
                                        <p:cTn id="53" dur="500"/>
                                        <p:tgtEl>
                                          <p:spTgt spid="39">
                                            <p:txEl>
                                              <p:pRg st="0" end="0"/>
                                            </p:txEl>
                                          </p:spTgt>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75">
                                            <p:txEl>
                                              <p:pRg st="0" end="0"/>
                                            </p:txEl>
                                          </p:spTgt>
                                        </p:tgtEl>
                                        <p:attrNameLst>
                                          <p:attrName>style.visibility</p:attrName>
                                        </p:attrNameLst>
                                      </p:cBhvr>
                                      <p:to>
                                        <p:strVal val="visible"/>
                                      </p:to>
                                    </p:set>
                                    <p:animEffect transition="in" filter="wipe(left)">
                                      <p:cBhvr>
                                        <p:cTn id="57" dur="500"/>
                                        <p:tgtEl>
                                          <p:spTgt spid="75">
                                            <p:txEl>
                                              <p:pRg st="0" end="0"/>
                                            </p:txEl>
                                          </p:spTgt>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76">
                                            <p:txEl>
                                              <p:pRg st="0" end="0"/>
                                            </p:txEl>
                                          </p:spTgt>
                                        </p:tgtEl>
                                        <p:attrNameLst>
                                          <p:attrName>style.visibility</p:attrName>
                                        </p:attrNameLst>
                                      </p:cBhvr>
                                      <p:to>
                                        <p:strVal val="visible"/>
                                      </p:to>
                                    </p:set>
                                    <p:animEffect transition="in" filter="wipe(left)">
                                      <p:cBhvr>
                                        <p:cTn id="61" dur="500"/>
                                        <p:tgtEl>
                                          <p:spTgt spid="76">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Effect transition="in" filter="wipe(left)">
                                      <p:cBhvr>
                                        <p:cTn id="65" dur="500"/>
                                        <p:tgtEl>
                                          <p:spTgt spid="77">
                                            <p:txEl>
                                              <p:pRg st="0" end="0"/>
                                            </p:txEl>
                                          </p:spTgt>
                                        </p:tgtEl>
                                      </p:cBhvr>
                                    </p:animEffect>
                                  </p:childTnLst>
                                </p:cTn>
                              </p:par>
                            </p:childTnLst>
                          </p:cTn>
                        </p:par>
                        <p:par>
                          <p:cTn id="66" fill="hold">
                            <p:stCondLst>
                              <p:cond delay="6000"/>
                            </p:stCondLst>
                            <p:childTnLst>
                              <p:par>
                                <p:cTn id="67" presetID="53" presetClass="entr" presetSubtype="0" fill="hold" grpId="0" nodeType="after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ppt_w</p:attrName>
                                        </p:attrNameLst>
                                      </p:cBhvr>
                                      <p:tavLst>
                                        <p:tav tm="0">
                                          <p:val>
                                            <p:fltVal val="0"/>
                                          </p:val>
                                        </p:tav>
                                        <p:tav tm="100000">
                                          <p:val>
                                            <p:strVal val="#ppt_w"/>
                                          </p:val>
                                        </p:tav>
                                      </p:tavLst>
                                    </p:anim>
                                    <p:anim calcmode="lin" valueType="num">
                                      <p:cBhvr>
                                        <p:cTn id="70" dur="500" fill="hold"/>
                                        <p:tgtEl>
                                          <p:spTgt spid="81"/>
                                        </p:tgtEl>
                                        <p:attrNameLst>
                                          <p:attrName>ppt_h</p:attrName>
                                        </p:attrNameLst>
                                      </p:cBhvr>
                                      <p:tavLst>
                                        <p:tav tm="0">
                                          <p:val>
                                            <p:fltVal val="0"/>
                                          </p:val>
                                        </p:tav>
                                        <p:tav tm="100000">
                                          <p:val>
                                            <p:strVal val="#ppt_h"/>
                                          </p:val>
                                        </p:tav>
                                      </p:tavLst>
                                    </p:anim>
                                    <p:animEffect transition="in" filter="fade">
                                      <p:cBhvr>
                                        <p:cTn id="71" dur="500"/>
                                        <p:tgtEl>
                                          <p:spTgt spid="81"/>
                                        </p:tgtEl>
                                      </p:cBhvr>
                                    </p:animEffect>
                                  </p:childTnLst>
                                </p:cTn>
                              </p:par>
                            </p:childTnLst>
                          </p:cTn>
                        </p:par>
                        <p:par>
                          <p:cTn id="72" fill="hold">
                            <p:stCondLst>
                              <p:cond delay="6500"/>
                            </p:stCondLst>
                            <p:childTnLst>
                              <p:par>
                                <p:cTn id="73" presetID="53" presetClass="entr" presetSubtype="0" fill="hold" grpId="0" nodeType="afterEffect">
                                  <p:stCondLst>
                                    <p:cond delay="0"/>
                                  </p:stCondLst>
                                  <p:childTnLst>
                                    <p:set>
                                      <p:cBhvr>
                                        <p:cTn id="74" dur="1" fill="hold">
                                          <p:stCondLst>
                                            <p:cond delay="0"/>
                                          </p:stCondLst>
                                        </p:cTn>
                                        <p:tgtEl>
                                          <p:spTgt spid="82">
                                            <p:txEl>
                                              <p:pRg st="0" end="0"/>
                                            </p:txEl>
                                          </p:spTgt>
                                        </p:tgtEl>
                                        <p:attrNameLst>
                                          <p:attrName>style.visibility</p:attrName>
                                        </p:attrNameLst>
                                      </p:cBhvr>
                                      <p:to>
                                        <p:strVal val="visible"/>
                                      </p:to>
                                    </p:set>
                                    <p:anim calcmode="lin" valueType="num">
                                      <p:cBhvr>
                                        <p:cTn id="75"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2">
                                            <p:txEl>
                                              <p:pRg st="0" end="0"/>
                                            </p:txEl>
                                          </p:spTgt>
                                        </p:tgtEl>
                                      </p:cBhvr>
                                    </p:animEffect>
                                  </p:childTnLst>
                                </p:cTn>
                              </p:par>
                            </p:childTnLst>
                          </p:cTn>
                        </p:par>
                        <p:par>
                          <p:cTn id="78" fill="hold">
                            <p:stCondLst>
                              <p:cond delay="7000"/>
                            </p:stCondLst>
                            <p:childTnLst>
                              <p:par>
                                <p:cTn id="79" presetID="22" presetClass="entr" presetSubtype="8" fill="hold" nodeType="after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left)">
                                      <p:cBhvr>
                                        <p:cTn id="81" dur="500"/>
                                        <p:tgtEl>
                                          <p:spTgt spid="83"/>
                                        </p:tgtEl>
                                      </p:cBhvr>
                                    </p:animEffec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par>
                          <p:cTn id="86" fill="hold">
                            <p:stCondLst>
                              <p:cond delay="8000"/>
                            </p:stCondLst>
                            <p:childTnLst>
                              <p:par>
                                <p:cTn id="87" presetID="53"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 calcmode="lin" valueType="num">
                                      <p:cBhvr>
                                        <p:cTn id="89" dur="500" fill="hold"/>
                                        <p:tgtEl>
                                          <p:spTgt spid="79"/>
                                        </p:tgtEl>
                                        <p:attrNameLst>
                                          <p:attrName>ppt_w</p:attrName>
                                        </p:attrNameLst>
                                      </p:cBhvr>
                                      <p:tavLst>
                                        <p:tav tm="0">
                                          <p:val>
                                            <p:fltVal val="0"/>
                                          </p:val>
                                        </p:tav>
                                        <p:tav tm="100000">
                                          <p:val>
                                            <p:strVal val="#ppt_w"/>
                                          </p:val>
                                        </p:tav>
                                      </p:tavLst>
                                    </p:anim>
                                    <p:anim calcmode="lin" valueType="num">
                                      <p:cBhvr>
                                        <p:cTn id="90" dur="500" fill="hold"/>
                                        <p:tgtEl>
                                          <p:spTgt spid="79"/>
                                        </p:tgtEl>
                                        <p:attrNameLst>
                                          <p:attrName>ppt_h</p:attrName>
                                        </p:attrNameLst>
                                      </p:cBhvr>
                                      <p:tavLst>
                                        <p:tav tm="0">
                                          <p:val>
                                            <p:fltVal val="0"/>
                                          </p:val>
                                        </p:tav>
                                        <p:tav tm="100000">
                                          <p:val>
                                            <p:strVal val="#ppt_h"/>
                                          </p:val>
                                        </p:tav>
                                      </p:tavLst>
                                    </p:anim>
                                    <p:animEffect transition="in" filter="fade">
                                      <p:cBhvr>
                                        <p:cTn id="91" dur="500"/>
                                        <p:tgtEl>
                                          <p:spTgt spid="79"/>
                                        </p:tgtEl>
                                      </p:cBhvr>
                                    </p:animEffect>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80">
                                            <p:txEl>
                                              <p:pRg st="0" end="0"/>
                                            </p:txEl>
                                          </p:spTgt>
                                        </p:tgtEl>
                                        <p:attrNameLst>
                                          <p:attrName>style.visibility</p:attrName>
                                        </p:attrNameLst>
                                      </p:cBhvr>
                                      <p:to>
                                        <p:strVal val="visible"/>
                                      </p:to>
                                    </p:set>
                                    <p:animEffect transition="in" filter="wipe(left)">
                                      <p:cBhvr>
                                        <p:cTn id="95" dur="500"/>
                                        <p:tgtEl>
                                          <p:spTgt spid="80">
                                            <p:txEl>
                                              <p:pRg st="0" end="0"/>
                                            </p:txEl>
                                          </p:spTgt>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84">
                                            <p:txEl>
                                              <p:pRg st="0" end="0"/>
                                            </p:txEl>
                                          </p:spTgt>
                                        </p:tgtEl>
                                        <p:attrNameLst>
                                          <p:attrName>style.visibility</p:attrName>
                                        </p:attrNameLst>
                                      </p:cBhvr>
                                      <p:to>
                                        <p:strVal val="visible"/>
                                      </p:to>
                                    </p:set>
                                    <p:animEffect transition="in" filter="wipe(left)">
                                      <p:cBhvr>
                                        <p:cTn id="99" dur="500"/>
                                        <p:tgtEl>
                                          <p:spTgt spid="84">
                                            <p:txEl>
                                              <p:pRg st="0" end="0"/>
                                            </p:txEl>
                                          </p:spTgt>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wipe(left)">
                                      <p:cBhvr>
                                        <p:cTn id="103" dur="500"/>
                                        <p:tgtEl>
                                          <p:spTgt spid="85">
                                            <p:txEl>
                                              <p:pRg st="0" end="0"/>
                                            </p:txEl>
                                          </p:spTgt>
                                        </p:tgtEl>
                                      </p:cBhvr>
                                    </p:animEffect>
                                  </p:childTnLst>
                                </p:cTn>
                              </p:par>
                            </p:childTnLst>
                          </p:cTn>
                        </p:par>
                        <p:par>
                          <p:cTn id="104" fill="hold">
                            <p:stCondLst>
                              <p:cond delay="10000"/>
                            </p:stCondLst>
                            <p:childTnLst>
                              <p:par>
                                <p:cTn id="105" presetID="22" presetClass="entr" presetSubtype="8"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wipe(left)">
                                      <p:cBhvr>
                                        <p:cTn id="107" dur="500"/>
                                        <p:tgtEl>
                                          <p:spTgt spid="86">
                                            <p:txEl>
                                              <p:pRg st="0" end="0"/>
                                            </p:txEl>
                                          </p:spTgt>
                                        </p:tgtEl>
                                      </p:cBhvr>
                                    </p:animEffect>
                                  </p:childTnLst>
                                </p:cTn>
                              </p:par>
                            </p:childTnLst>
                          </p:cTn>
                        </p:par>
                        <p:par>
                          <p:cTn id="108" fill="hold">
                            <p:stCondLst>
                              <p:cond delay="10500"/>
                            </p:stCondLst>
                            <p:childTnLst>
                              <p:par>
                                <p:cTn id="109" presetID="53" presetClass="entr" presetSubtype="0" fill="hold" grpId="0" nodeType="after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p:cTn id="111" dur="500" fill="hold"/>
                                        <p:tgtEl>
                                          <p:spTgt spid="90"/>
                                        </p:tgtEl>
                                        <p:attrNameLst>
                                          <p:attrName>ppt_w</p:attrName>
                                        </p:attrNameLst>
                                      </p:cBhvr>
                                      <p:tavLst>
                                        <p:tav tm="0">
                                          <p:val>
                                            <p:fltVal val="0"/>
                                          </p:val>
                                        </p:tav>
                                        <p:tav tm="100000">
                                          <p:val>
                                            <p:strVal val="#ppt_w"/>
                                          </p:val>
                                        </p:tav>
                                      </p:tavLst>
                                    </p:anim>
                                    <p:anim calcmode="lin" valueType="num">
                                      <p:cBhvr>
                                        <p:cTn id="112" dur="500" fill="hold"/>
                                        <p:tgtEl>
                                          <p:spTgt spid="90"/>
                                        </p:tgtEl>
                                        <p:attrNameLst>
                                          <p:attrName>ppt_h</p:attrName>
                                        </p:attrNameLst>
                                      </p:cBhvr>
                                      <p:tavLst>
                                        <p:tav tm="0">
                                          <p:val>
                                            <p:fltVal val="0"/>
                                          </p:val>
                                        </p:tav>
                                        <p:tav tm="100000">
                                          <p:val>
                                            <p:strVal val="#ppt_h"/>
                                          </p:val>
                                        </p:tav>
                                      </p:tavLst>
                                    </p:anim>
                                    <p:animEffect transition="in" filter="fade">
                                      <p:cBhvr>
                                        <p:cTn id="113" dur="500"/>
                                        <p:tgtEl>
                                          <p:spTgt spid="90"/>
                                        </p:tgtEl>
                                      </p:cBhvr>
                                    </p:animEffect>
                                  </p:childTnLst>
                                </p:cTn>
                              </p:par>
                            </p:childTnLst>
                          </p:cTn>
                        </p:par>
                        <p:par>
                          <p:cTn id="114" fill="hold">
                            <p:stCondLst>
                              <p:cond delay="11000"/>
                            </p:stCondLst>
                            <p:childTnLst>
                              <p:par>
                                <p:cTn id="115" presetID="53" presetClass="entr" presetSubtype="0" fill="hold" grpId="0" nodeType="afterEffect">
                                  <p:stCondLst>
                                    <p:cond delay="0"/>
                                  </p:stCondLst>
                                  <p:childTnLst>
                                    <p:set>
                                      <p:cBhvr>
                                        <p:cTn id="116" dur="1" fill="hold">
                                          <p:stCondLst>
                                            <p:cond delay="0"/>
                                          </p:stCondLst>
                                        </p:cTn>
                                        <p:tgtEl>
                                          <p:spTgt spid="91">
                                            <p:txEl>
                                              <p:pRg st="0" end="0"/>
                                            </p:txEl>
                                          </p:spTgt>
                                        </p:tgtEl>
                                        <p:attrNameLst>
                                          <p:attrName>style.visibility</p:attrName>
                                        </p:attrNameLst>
                                      </p:cBhvr>
                                      <p:to>
                                        <p:strVal val="visible"/>
                                      </p:to>
                                    </p:set>
                                    <p:anim calcmode="lin" valueType="num">
                                      <p:cBhvr>
                                        <p:cTn id="117"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91">
                                            <p:txEl>
                                              <p:pRg st="0" end="0"/>
                                            </p:txEl>
                                          </p:spTgt>
                                        </p:tgtEl>
                                      </p:cBhvr>
                                    </p:animEffect>
                                  </p:childTnLst>
                                </p:cTn>
                              </p:par>
                            </p:childTnLst>
                          </p:cTn>
                        </p:par>
                        <p:par>
                          <p:cTn id="120" fill="hold">
                            <p:stCondLst>
                              <p:cond delay="11500"/>
                            </p:stCondLst>
                            <p:childTnLst>
                              <p:par>
                                <p:cTn id="121" presetID="22" presetClass="entr" presetSubtype="8" fill="hold" nodeType="after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500"/>
                                        <p:tgtEl>
                                          <p:spTgt spid="92"/>
                                        </p:tgtEl>
                                      </p:cBhvr>
                                    </p:animEffect>
                                  </p:childTnLst>
                                </p:cTn>
                              </p:par>
                            </p:childTnLst>
                          </p:cTn>
                        </p:par>
                        <p:par>
                          <p:cTn id="124" fill="hold">
                            <p:stCondLst>
                              <p:cond delay="12000"/>
                            </p:stCondLst>
                            <p:childTnLst>
                              <p:par>
                                <p:cTn id="125" presetID="22" presetClass="entr" presetSubtype="8"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left)">
                                      <p:cBhvr>
                                        <p:cTn id="127" dur="500"/>
                                        <p:tgtEl>
                                          <p:spTgt spid="87"/>
                                        </p:tgtEl>
                                      </p:cBhvr>
                                    </p:animEffect>
                                  </p:childTnLst>
                                </p:cTn>
                              </p:par>
                            </p:childTnLst>
                          </p:cTn>
                        </p:par>
                        <p:par>
                          <p:cTn id="128" fill="hold">
                            <p:stCondLst>
                              <p:cond delay="12500"/>
                            </p:stCondLst>
                            <p:childTnLst>
                              <p:par>
                                <p:cTn id="129" presetID="53" presetClass="entr" presetSubtype="0" fill="hold" grpId="0" nodeType="after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p:cTn id="131" dur="500" fill="hold"/>
                                        <p:tgtEl>
                                          <p:spTgt spid="88"/>
                                        </p:tgtEl>
                                        <p:attrNameLst>
                                          <p:attrName>ppt_w</p:attrName>
                                        </p:attrNameLst>
                                      </p:cBhvr>
                                      <p:tavLst>
                                        <p:tav tm="0">
                                          <p:val>
                                            <p:fltVal val="0"/>
                                          </p:val>
                                        </p:tav>
                                        <p:tav tm="100000">
                                          <p:val>
                                            <p:strVal val="#ppt_w"/>
                                          </p:val>
                                        </p:tav>
                                      </p:tavLst>
                                    </p:anim>
                                    <p:anim calcmode="lin" valueType="num">
                                      <p:cBhvr>
                                        <p:cTn id="132" dur="500" fill="hold"/>
                                        <p:tgtEl>
                                          <p:spTgt spid="88"/>
                                        </p:tgtEl>
                                        <p:attrNameLst>
                                          <p:attrName>ppt_h</p:attrName>
                                        </p:attrNameLst>
                                      </p:cBhvr>
                                      <p:tavLst>
                                        <p:tav tm="0">
                                          <p:val>
                                            <p:fltVal val="0"/>
                                          </p:val>
                                        </p:tav>
                                        <p:tav tm="100000">
                                          <p:val>
                                            <p:strVal val="#ppt_h"/>
                                          </p:val>
                                        </p:tav>
                                      </p:tavLst>
                                    </p:anim>
                                    <p:animEffect transition="in" filter="fade">
                                      <p:cBhvr>
                                        <p:cTn id="133" dur="500"/>
                                        <p:tgtEl>
                                          <p:spTgt spid="88"/>
                                        </p:tgtEl>
                                      </p:cBhvr>
                                    </p:animEffect>
                                  </p:childTnLst>
                                </p:cTn>
                              </p:par>
                            </p:childTnLst>
                          </p:cTn>
                        </p:par>
                        <p:par>
                          <p:cTn id="134" fill="hold">
                            <p:stCondLst>
                              <p:cond delay="13000"/>
                            </p:stCondLst>
                            <p:childTnLst>
                              <p:par>
                                <p:cTn id="135" presetID="22" presetClass="entr" presetSubtype="8" fill="hold" grpId="0" nodeType="afterEffect">
                                  <p:stCondLst>
                                    <p:cond delay="0"/>
                                  </p:stCondLst>
                                  <p:childTnLst>
                                    <p:set>
                                      <p:cBhvr>
                                        <p:cTn id="136" dur="1" fill="hold">
                                          <p:stCondLst>
                                            <p:cond delay="0"/>
                                          </p:stCondLst>
                                        </p:cTn>
                                        <p:tgtEl>
                                          <p:spTgt spid="89">
                                            <p:txEl>
                                              <p:pRg st="0" end="0"/>
                                            </p:txEl>
                                          </p:spTgt>
                                        </p:tgtEl>
                                        <p:attrNameLst>
                                          <p:attrName>style.visibility</p:attrName>
                                        </p:attrNameLst>
                                      </p:cBhvr>
                                      <p:to>
                                        <p:strVal val="visible"/>
                                      </p:to>
                                    </p:set>
                                    <p:animEffect transition="in" filter="wipe(left)">
                                      <p:cBhvr>
                                        <p:cTn id="137" dur="500"/>
                                        <p:tgtEl>
                                          <p:spTgt spid="89">
                                            <p:txEl>
                                              <p:pRg st="0" end="0"/>
                                            </p:txEl>
                                          </p:spTgt>
                                        </p:tgtEl>
                                      </p:cBhvr>
                                    </p:animEffect>
                                  </p:childTnLst>
                                </p:cTn>
                              </p:par>
                            </p:childTnLst>
                          </p:cTn>
                        </p:par>
                        <p:par>
                          <p:cTn id="138" fill="hold">
                            <p:stCondLst>
                              <p:cond delay="13500"/>
                            </p:stCondLst>
                            <p:childTnLst>
                              <p:par>
                                <p:cTn id="139" presetID="22" presetClass="entr" presetSubtype="8" fill="hold" grpId="0" nodeType="afterEffect">
                                  <p:stCondLst>
                                    <p:cond delay="0"/>
                                  </p:stCondLst>
                                  <p:childTnLst>
                                    <p:set>
                                      <p:cBhvr>
                                        <p:cTn id="140" dur="1" fill="hold">
                                          <p:stCondLst>
                                            <p:cond delay="0"/>
                                          </p:stCondLst>
                                        </p:cTn>
                                        <p:tgtEl>
                                          <p:spTgt spid="93">
                                            <p:txEl>
                                              <p:pRg st="0" end="0"/>
                                            </p:txEl>
                                          </p:spTgt>
                                        </p:tgtEl>
                                        <p:attrNameLst>
                                          <p:attrName>style.visibility</p:attrName>
                                        </p:attrNameLst>
                                      </p:cBhvr>
                                      <p:to>
                                        <p:strVal val="visible"/>
                                      </p:to>
                                    </p:set>
                                    <p:animEffect transition="in" filter="wipe(left)">
                                      <p:cBhvr>
                                        <p:cTn id="141" dur="500"/>
                                        <p:tgtEl>
                                          <p:spTgt spid="93">
                                            <p:txEl>
                                              <p:pRg st="0" end="0"/>
                                            </p:txEl>
                                          </p:spTgt>
                                        </p:tgtEl>
                                      </p:cBhvr>
                                    </p:animEffect>
                                  </p:childTnLst>
                                </p:cTn>
                              </p:par>
                            </p:childTnLst>
                          </p:cTn>
                        </p:par>
                        <p:par>
                          <p:cTn id="142" fill="hold">
                            <p:stCondLst>
                              <p:cond delay="14000"/>
                            </p:stCondLst>
                            <p:childTnLst>
                              <p:par>
                                <p:cTn id="143" presetID="22" presetClass="entr" presetSubtype="8" fill="hold" grpId="0" nodeType="afterEffect">
                                  <p:stCondLst>
                                    <p:cond delay="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wipe(left)">
                                      <p:cBhvr>
                                        <p:cTn id="145" dur="500"/>
                                        <p:tgtEl>
                                          <p:spTgt spid="94">
                                            <p:txEl>
                                              <p:pRg st="0" end="0"/>
                                            </p:txEl>
                                          </p:spTgt>
                                        </p:tgtEl>
                                      </p:cBhvr>
                                    </p:animEffect>
                                  </p:childTnLst>
                                </p:cTn>
                              </p:par>
                            </p:childTnLst>
                          </p:cTn>
                        </p:par>
                        <p:par>
                          <p:cTn id="146" fill="hold">
                            <p:stCondLst>
                              <p:cond delay="14500"/>
                            </p:stCondLst>
                            <p:childTnLst>
                              <p:par>
                                <p:cTn id="147" presetID="22" presetClass="entr" presetSubtype="8"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Effect transition="in" filter="wipe(left)">
                                      <p:cBhvr>
                                        <p:cTn id="149" dur="500"/>
                                        <p:tgtEl>
                                          <p:spTgt spid="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7" grpId="0" animBg="1"/>
      <p:bldP spid="38" grpId="0" animBg="1"/>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2" grpId="0" animBg="1"/>
      <p:bldP spid="56" grpId="0" build="p">
        <p:tmplLst>
          <p:tmpl lvl="1">
            <p:tnLst>
              <p:par>
                <p:cTn presetID="53"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animBg="1"/>
      <p:bldP spid="79" grpId="0" animBg="1"/>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53"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88" grpId="0" animBg="1"/>
      <p:bldP spid="89" grpId="0" build="p">
        <p:tmplLst>
          <p:tmpl lvl="1">
            <p:tnLst>
              <p:par>
                <p:cTn presetID="22" presetClass="entr" presetSubtype="8"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left)">
                      <p:cBhvr>
                        <p:cTn dur="500"/>
                        <p:tgtEl>
                          <p:spTgt spid="89"/>
                        </p:tgtEl>
                      </p:cBhvr>
                    </p:animEffect>
                  </p:childTnLst>
                </p:cTn>
              </p:par>
            </p:tnLst>
          </p:tmpl>
        </p:tmplLst>
      </p:bldP>
      <p:bldP spid="90" grpId="0" animBg="1"/>
      <p:bldP spid="91" grpId="0" build="p">
        <p:tmplLst>
          <p:tmpl lvl="1">
            <p:tnLst>
              <p:par>
                <p:cTn presetID="53"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build="p">
        <p:tmplLst>
          <p:tmpl lvl="1">
            <p:tnLst>
              <p:par>
                <p:cTn presetID="22" presetClass="entr" presetSubtype="8"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wipe(left)">
                      <p:cBhvr>
                        <p:cTn dur="500"/>
                        <p:tgtEl>
                          <p:spTgt spid="94"/>
                        </p:tgtEl>
                      </p:cBhvr>
                    </p:animEffect>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Pic4">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76200" y="0"/>
            <a:ext cx="9220200" cy="5143500"/>
          </a:xfrm>
          <a:prstGeom prst="rect">
            <a:avLst/>
          </a:prstGeom>
          <a:solidFill>
            <a:schemeClr val="tx2">
              <a:lumMod val="10000"/>
              <a:lumOff val="90000"/>
            </a:schemeClr>
          </a:solidFill>
          <a:ln w="19050">
            <a:noFill/>
          </a:ln>
        </p:spPr>
        <p:txBody>
          <a:bodyPr tIns="0" bIns="182880" anchor="b"/>
          <a:lstStyle>
            <a:lvl1pPr algn="ctr">
              <a:buNone/>
              <a:defRPr sz="1050" baseline="0">
                <a:solidFill>
                  <a:schemeClr val="tx1">
                    <a:lumMod val="75000"/>
                    <a:lumOff val="25000"/>
                  </a:schemeClr>
                </a:solidFill>
              </a:defRPr>
            </a:lvl1pPr>
          </a:lstStyle>
          <a:p>
            <a:r>
              <a:rPr lang="en-US" dirty="0"/>
              <a:t>Click Icon To Add Image</a:t>
            </a:r>
          </a:p>
        </p:txBody>
      </p:sp>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8" name="Oval 7"/>
          <p:cNvSpPr/>
          <p:nvPr userDrawn="1"/>
        </p:nvSpPr>
        <p:spPr>
          <a:xfrm>
            <a:off x="700118" y="1377950"/>
            <a:ext cx="2366932" cy="23669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Picture Placeholder 7"/>
          <p:cNvSpPr>
            <a:spLocks noGrp="1"/>
          </p:cNvSpPr>
          <p:nvPr>
            <p:ph type="pic" sz="quarter" idx="29" hasCustomPrompt="1"/>
          </p:nvPr>
        </p:nvSpPr>
        <p:spPr>
          <a:xfrm>
            <a:off x="808582" y="1486413"/>
            <a:ext cx="2150006" cy="2150006"/>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9164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8" grpId="0" animBg="1"/>
      <p:bldP spid="9"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8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22" name="Straight Connector 21"/>
          <p:cNvCxnSpPr/>
          <p:nvPr userDrawn="1"/>
        </p:nvCxnSpPr>
        <p:spPr>
          <a:xfrm rot="10800000">
            <a:off x="4393458" y="123947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62"/>
          <p:cNvGrpSpPr/>
          <p:nvPr userDrawn="1"/>
        </p:nvGrpSpPr>
        <p:grpSpPr>
          <a:xfrm>
            <a:off x="4395787" y="1063265"/>
            <a:ext cx="352426" cy="352426"/>
            <a:chOff x="4305300" y="1123950"/>
            <a:chExt cx="533400" cy="533400"/>
          </a:xfrm>
        </p:grpSpPr>
        <p:sp>
          <p:nvSpPr>
            <p:cNvPr id="24"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 name="Oval 24"/>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26" name="Straight Connector 25"/>
          <p:cNvCxnSpPr/>
          <p:nvPr userDrawn="1"/>
        </p:nvCxnSpPr>
        <p:spPr>
          <a:xfrm rot="10800000">
            <a:off x="1758875" y="1239082"/>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10800000">
            <a:off x="4748213" y="1239479"/>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3566404" y="1723094"/>
            <a:ext cx="5090578" cy="1159288"/>
            <a:chOff x="3566404" y="1183862"/>
            <a:chExt cx="5090578" cy="1159288"/>
          </a:xfrm>
        </p:grpSpPr>
        <p:sp>
          <p:nvSpPr>
            <p:cNvPr id="31" name="Rounded Rectangle 30"/>
            <p:cNvSpPr/>
            <p:nvPr userDrawn="1"/>
          </p:nvSpPr>
          <p:spPr>
            <a:xfrm rot="16200000">
              <a:off x="5636232" y="-677601"/>
              <a:ext cx="1159288" cy="4882213"/>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2" name="Isosceles Triangle 31"/>
            <p:cNvSpPr/>
            <p:nvPr userDrawn="1"/>
          </p:nvSpPr>
          <p:spPr>
            <a:xfrm rot="16200000">
              <a:off x="3528304" y="1610311"/>
              <a:ext cx="381000" cy="3048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34" name="Text Placeholder 3"/>
          <p:cNvSpPr>
            <a:spLocks noGrp="1"/>
          </p:cNvSpPr>
          <p:nvPr>
            <p:ph type="body" sz="half" idx="16" hasCustomPrompt="1"/>
          </p:nvPr>
        </p:nvSpPr>
        <p:spPr>
          <a:xfrm>
            <a:off x="4979506" y="1821954"/>
            <a:ext cx="3276597" cy="219467"/>
          </a:xfrm>
          <a:prstGeom prst="rect">
            <a:avLst/>
          </a:prstGeom>
        </p:spPr>
        <p:txBody>
          <a:bodyPr wrap="square" lIns="0" tIns="0" rIns="0" bIns="0" anchor="ctr">
            <a:noAutofit/>
          </a:bodyPr>
          <a:lstStyle>
            <a:lvl1pPr marL="0" indent="0" algn="l"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0" name="Text Placeholder 3"/>
          <p:cNvSpPr>
            <a:spLocks noGrp="1"/>
          </p:cNvSpPr>
          <p:nvPr>
            <p:ph type="body" sz="half" idx="17" hasCustomPrompt="1"/>
          </p:nvPr>
        </p:nvSpPr>
        <p:spPr>
          <a:xfrm>
            <a:off x="4979505" y="2263490"/>
            <a:ext cx="3276599" cy="539932"/>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6" name="Text Placeholder 3"/>
          <p:cNvSpPr>
            <a:spLocks noGrp="1"/>
          </p:cNvSpPr>
          <p:nvPr>
            <p:ph type="body" sz="half" idx="28" hasCustomPrompt="1"/>
          </p:nvPr>
        </p:nvSpPr>
        <p:spPr>
          <a:xfrm>
            <a:off x="437010" y="1801618"/>
            <a:ext cx="1828800" cy="1002238"/>
          </a:xfrm>
          <a:prstGeom prst="rect">
            <a:avLst/>
          </a:prstGeom>
        </p:spPr>
        <p:txBody>
          <a:bodyPr wrap="square" lIns="0" tIns="0" rIns="0" bIns="0" anchor="t">
            <a:noAutofit/>
          </a:bodyPr>
          <a:lstStyle>
            <a:lvl1pPr marL="0" indent="0" algn="r">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48" name="Oval 47"/>
          <p:cNvSpPr/>
          <p:nvPr userDrawn="1"/>
        </p:nvSpPr>
        <p:spPr>
          <a:xfrm>
            <a:off x="3889068" y="1807437"/>
            <a:ext cx="99060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 name="Picture Placeholder 7"/>
          <p:cNvSpPr>
            <a:spLocks noGrp="1"/>
          </p:cNvSpPr>
          <p:nvPr>
            <p:ph type="pic" sz="quarter" idx="29" hasCustomPrompt="1"/>
          </p:nvPr>
        </p:nvSpPr>
        <p:spPr>
          <a:xfrm>
            <a:off x="2467777" y="1798064"/>
            <a:ext cx="1009348" cy="1009348"/>
          </a:xfrm>
          <a:prstGeom prst="ellipse">
            <a:avLst/>
          </a:prstGeom>
          <a:solidFill>
            <a:schemeClr val="bg1">
              <a:lumMod val="85000"/>
            </a:schemeClr>
          </a:solidFill>
          <a:ln w="19050">
            <a:solidFill>
              <a:schemeClr val="accent1"/>
            </a:solid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52" name="Text Placeholder 3"/>
          <p:cNvSpPr>
            <a:spLocks noGrp="1"/>
          </p:cNvSpPr>
          <p:nvPr>
            <p:ph type="body" sz="half" idx="27" hasCustomPrompt="1"/>
          </p:nvPr>
        </p:nvSpPr>
        <p:spPr>
          <a:xfrm>
            <a:off x="3903357" y="2156244"/>
            <a:ext cx="962025" cy="292987"/>
          </a:xfrm>
          <a:prstGeom prst="rect">
            <a:avLst/>
          </a:prstGeom>
        </p:spPr>
        <p:txBody>
          <a:bodyPr wrap="square" lIns="0" tIns="0" rIns="0" bIns="0" anchor="ctr">
            <a:noAutofit/>
          </a:bodyPr>
          <a:lstStyle>
            <a:lvl1pPr marL="0" indent="0" algn="ctr">
              <a:buNone/>
              <a:defRPr sz="1600" b="1" baseline="0">
                <a:solidFill>
                  <a:schemeClr val="accent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Text Here</a:t>
            </a:r>
          </a:p>
        </p:txBody>
      </p:sp>
      <p:grpSp>
        <p:nvGrpSpPr>
          <p:cNvPr id="53" name="Group 52"/>
          <p:cNvGrpSpPr/>
          <p:nvPr userDrawn="1"/>
        </p:nvGrpSpPr>
        <p:grpSpPr>
          <a:xfrm flipH="1">
            <a:off x="533400" y="3241262"/>
            <a:ext cx="5090578" cy="1159288"/>
            <a:chOff x="3566404" y="1183862"/>
            <a:chExt cx="5090578" cy="1159288"/>
          </a:xfrm>
        </p:grpSpPr>
        <p:sp>
          <p:nvSpPr>
            <p:cNvPr id="54" name="Rounded Rectangle 53"/>
            <p:cNvSpPr/>
            <p:nvPr userDrawn="1"/>
          </p:nvSpPr>
          <p:spPr>
            <a:xfrm rot="16200000">
              <a:off x="5636232" y="-677601"/>
              <a:ext cx="1159288" cy="4882213"/>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Isosceles Triangle 54"/>
            <p:cNvSpPr/>
            <p:nvPr userDrawn="1"/>
          </p:nvSpPr>
          <p:spPr>
            <a:xfrm rot="16200000">
              <a:off x="3528304" y="1610311"/>
              <a:ext cx="381000" cy="3048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57" name="Text Placeholder 3"/>
          <p:cNvSpPr>
            <a:spLocks noGrp="1"/>
          </p:cNvSpPr>
          <p:nvPr>
            <p:ph type="body" sz="half" idx="30" hasCustomPrompt="1"/>
          </p:nvPr>
        </p:nvSpPr>
        <p:spPr>
          <a:xfrm>
            <a:off x="850901" y="3314722"/>
            <a:ext cx="3276597" cy="247629"/>
          </a:xfrm>
          <a:prstGeom prst="rect">
            <a:avLst/>
          </a:prstGeom>
        </p:spPr>
        <p:txBody>
          <a:bodyPr wrap="square" lIns="0" tIns="0" rIns="0" bIns="0" anchor="ctr">
            <a:noAutofit/>
          </a:bodyPr>
          <a:lstStyle>
            <a:lvl1pPr marL="0" indent="0" algn="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8" name="Text Placeholder 3"/>
          <p:cNvSpPr>
            <a:spLocks noGrp="1"/>
          </p:cNvSpPr>
          <p:nvPr>
            <p:ph type="body" sz="half" idx="31" hasCustomPrompt="1"/>
          </p:nvPr>
        </p:nvSpPr>
        <p:spPr>
          <a:xfrm>
            <a:off x="850901" y="3820295"/>
            <a:ext cx="3276599" cy="508610"/>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9" name="Text Placeholder 3"/>
          <p:cNvSpPr>
            <a:spLocks noGrp="1"/>
          </p:cNvSpPr>
          <p:nvPr>
            <p:ph type="body" sz="half" idx="32" hasCustomPrompt="1"/>
          </p:nvPr>
        </p:nvSpPr>
        <p:spPr>
          <a:xfrm>
            <a:off x="6894445" y="3319786"/>
            <a:ext cx="1828800" cy="1002238"/>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endParaRPr lang="ar-SY"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60" name="Oval 59"/>
          <p:cNvSpPr/>
          <p:nvPr userDrawn="1"/>
        </p:nvSpPr>
        <p:spPr>
          <a:xfrm>
            <a:off x="4279900" y="3325605"/>
            <a:ext cx="990600" cy="990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1" name="Picture Placeholder 7"/>
          <p:cNvSpPr>
            <a:spLocks noGrp="1"/>
          </p:cNvSpPr>
          <p:nvPr>
            <p:ph type="pic" sz="quarter" idx="33" hasCustomPrompt="1"/>
          </p:nvPr>
        </p:nvSpPr>
        <p:spPr>
          <a:xfrm>
            <a:off x="5715000" y="3316232"/>
            <a:ext cx="1009348" cy="1009348"/>
          </a:xfrm>
          <a:prstGeom prst="ellipse">
            <a:avLst/>
          </a:prstGeom>
          <a:solidFill>
            <a:schemeClr val="bg1">
              <a:lumMod val="85000"/>
            </a:schemeClr>
          </a:solidFill>
          <a:ln w="19050">
            <a:solidFill>
              <a:schemeClr val="accent2"/>
            </a:solidFill>
          </a:ln>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34" hasCustomPrompt="1"/>
          </p:nvPr>
        </p:nvSpPr>
        <p:spPr>
          <a:xfrm>
            <a:off x="4294189" y="3674412"/>
            <a:ext cx="962025" cy="292987"/>
          </a:xfrm>
          <a:prstGeom prst="rect">
            <a:avLst/>
          </a:prstGeom>
        </p:spPr>
        <p:txBody>
          <a:bodyPr wrap="square" lIns="0" tIns="0" rIns="0" bIns="0" anchor="ctr">
            <a:noAutofit/>
          </a:bodyPr>
          <a:lstStyle>
            <a:lvl1pPr marL="0" indent="0" algn="ctr">
              <a:buNone/>
              <a:defRPr sz="1600" b="1" baseline="0">
                <a:solidFill>
                  <a:schemeClr val="accent2"/>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Text Here</a:t>
            </a:r>
          </a:p>
        </p:txBody>
      </p:sp>
      <p:sp>
        <p:nvSpPr>
          <p:cNvPr id="63" name="Text Placeholder 3"/>
          <p:cNvSpPr>
            <a:spLocks noGrp="1"/>
          </p:cNvSpPr>
          <p:nvPr>
            <p:ph type="body" sz="half" idx="35" hasCustomPrompt="1"/>
          </p:nvPr>
        </p:nvSpPr>
        <p:spPr>
          <a:xfrm>
            <a:off x="4979506" y="2039809"/>
            <a:ext cx="3276597" cy="219467"/>
          </a:xfrm>
          <a:prstGeom prst="rect">
            <a:avLst/>
          </a:prstGeom>
        </p:spPr>
        <p:txBody>
          <a:bodyPr wrap="square" lIns="0" tIns="0" rIns="0" bIns="0" anchor="ctr">
            <a:noAutofit/>
          </a:bodyPr>
          <a:lstStyle>
            <a:lvl1pPr marL="0" indent="0" algn="l"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64" name="Text Placeholder 3"/>
          <p:cNvSpPr>
            <a:spLocks noGrp="1"/>
          </p:cNvSpPr>
          <p:nvPr>
            <p:ph type="body" sz="half" idx="36" hasCustomPrompt="1"/>
          </p:nvPr>
        </p:nvSpPr>
        <p:spPr>
          <a:xfrm>
            <a:off x="850901" y="3562351"/>
            <a:ext cx="3276597" cy="247629"/>
          </a:xfrm>
          <a:prstGeom prst="rect">
            <a:avLst/>
          </a:prstGeom>
        </p:spPr>
        <p:txBody>
          <a:bodyPr wrap="square" lIns="0" tIns="0" rIns="0" bIns="0" anchor="ctr">
            <a:noAutofit/>
          </a:bodyPr>
          <a:lstStyle>
            <a:lvl1pPr marL="0" indent="0" algn="r">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314041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2000"/>
                            </p:stCondLst>
                            <p:childTnLst>
                              <p:par>
                                <p:cTn id="31" presetID="2" presetClass="entr" presetSubtype="2" accel="50000" decel="5000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52">
                                            <p:txEl>
                                              <p:pRg st="0" end="0"/>
                                            </p:txEl>
                                          </p:spTgt>
                                        </p:tgtEl>
                                        <p:attrNameLst>
                                          <p:attrName>style.visibility</p:attrName>
                                        </p:attrNameLst>
                                      </p:cBhvr>
                                      <p:to>
                                        <p:strVal val="visible"/>
                                      </p:to>
                                    </p:set>
                                    <p:anim calcmode="lin" valueType="num">
                                      <p:cBhvr>
                                        <p:cTn id="44"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2">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4">
                                            <p:txEl>
                                              <p:pRg st="0" end="0"/>
                                            </p:txEl>
                                          </p:spTgt>
                                        </p:tgtEl>
                                        <p:attrNameLst>
                                          <p:attrName>style.visibility</p:attrName>
                                        </p:attrNameLst>
                                      </p:cBhvr>
                                      <p:to>
                                        <p:strVal val="visible"/>
                                      </p:to>
                                    </p:set>
                                    <p:animEffect transition="in" filter="wipe(left)">
                                      <p:cBhvr>
                                        <p:cTn id="50" dur="500"/>
                                        <p:tgtEl>
                                          <p:spTgt spid="34">
                                            <p:txEl>
                                              <p:pRg st="0" end="0"/>
                                            </p:tx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63">
                                            <p:txEl>
                                              <p:pRg st="0" end="0"/>
                                            </p:txEl>
                                          </p:spTgt>
                                        </p:tgtEl>
                                        <p:attrNameLst>
                                          <p:attrName>style.visibility</p:attrName>
                                        </p:attrNameLst>
                                      </p:cBhvr>
                                      <p:to>
                                        <p:strVal val="visible"/>
                                      </p:to>
                                    </p:set>
                                    <p:animEffect transition="in" filter="wipe(left)">
                                      <p:cBhvr>
                                        <p:cTn id="54" dur="500"/>
                                        <p:tgtEl>
                                          <p:spTgt spid="63">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0">
                                            <p:txEl>
                                              <p:pRg st="0" end="0"/>
                                            </p:txEl>
                                          </p:spTgt>
                                        </p:tgtEl>
                                        <p:attrNameLst>
                                          <p:attrName>style.visibility</p:attrName>
                                        </p:attrNameLst>
                                      </p:cBhvr>
                                      <p:to>
                                        <p:strVal val="visible"/>
                                      </p:to>
                                    </p:set>
                                    <p:animEffect transition="in" filter="wipe(left)">
                                      <p:cBhvr>
                                        <p:cTn id="58" dur="500"/>
                                        <p:tgtEl>
                                          <p:spTgt spid="40">
                                            <p:txEl>
                                              <p:pRg st="0" end="0"/>
                                            </p:txEl>
                                          </p:spTgt>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46">
                                            <p:txEl>
                                              <p:pRg st="0" end="0"/>
                                            </p:txEl>
                                          </p:spTgt>
                                        </p:tgtEl>
                                        <p:attrNameLst>
                                          <p:attrName>style.visibility</p:attrName>
                                        </p:attrNameLst>
                                      </p:cBhvr>
                                      <p:to>
                                        <p:strVal val="visible"/>
                                      </p:to>
                                    </p:set>
                                    <p:animEffect transition="in" filter="wipe(right)">
                                      <p:cBhvr>
                                        <p:cTn id="62" dur="500"/>
                                        <p:tgtEl>
                                          <p:spTgt spid="46">
                                            <p:txEl>
                                              <p:pRg st="0" end="0"/>
                                            </p:txEl>
                                          </p:spTgt>
                                        </p:tgtEl>
                                      </p:cBhvr>
                                    </p:animEffect>
                                  </p:childTnLst>
                                </p:cTn>
                              </p:par>
                            </p:childTnLst>
                          </p:cTn>
                        </p:par>
                        <p:par>
                          <p:cTn id="63" fill="hold">
                            <p:stCondLst>
                              <p:cond delay="5500"/>
                            </p:stCondLst>
                            <p:childTnLst>
                              <p:par>
                                <p:cTn id="64" presetID="53"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Effect transition="in" filter="fade">
                                      <p:cBhvr>
                                        <p:cTn id="68" dur="500"/>
                                        <p:tgtEl>
                                          <p:spTgt spid="61"/>
                                        </p:tgtEl>
                                      </p:cBhvr>
                                    </p:animEffect>
                                  </p:childTnLst>
                                </p:cTn>
                              </p:par>
                            </p:childTnLst>
                          </p:cTn>
                        </p:par>
                        <p:par>
                          <p:cTn id="69" fill="hold">
                            <p:stCondLst>
                              <p:cond delay="6000"/>
                            </p:stCondLst>
                            <p:childTnLst>
                              <p:par>
                                <p:cTn id="70" presetID="2" presetClass="entr" presetSubtype="8" accel="50000" decel="50000"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500" fill="hold"/>
                                        <p:tgtEl>
                                          <p:spTgt spid="53"/>
                                        </p:tgtEl>
                                        <p:attrNameLst>
                                          <p:attrName>ppt_x</p:attrName>
                                        </p:attrNameLst>
                                      </p:cBhvr>
                                      <p:tavLst>
                                        <p:tav tm="0">
                                          <p:val>
                                            <p:strVal val="0-#ppt_w/2"/>
                                          </p:val>
                                        </p:tav>
                                        <p:tav tm="100000">
                                          <p:val>
                                            <p:strVal val="#ppt_x"/>
                                          </p:val>
                                        </p:tav>
                                      </p:tavLst>
                                    </p:anim>
                                    <p:anim calcmode="lin" valueType="num">
                                      <p:cBhvr additive="base">
                                        <p:cTn id="73" dur="500" fill="hold"/>
                                        <p:tgtEl>
                                          <p:spTgt spid="53"/>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62">
                                            <p:txEl>
                                              <p:pRg st="0" end="0"/>
                                            </p:txEl>
                                          </p:spTgt>
                                        </p:tgtEl>
                                        <p:attrNameLst>
                                          <p:attrName>style.visibility</p:attrName>
                                        </p:attrNameLst>
                                      </p:cBhvr>
                                      <p:to>
                                        <p:strVal val="visible"/>
                                      </p:to>
                                    </p:set>
                                    <p:anim calcmode="lin" valueType="num">
                                      <p:cBhvr>
                                        <p:cTn id="83"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62">
                                            <p:txEl>
                                              <p:pRg st="0" end="0"/>
                                            </p:txEl>
                                          </p:spTgt>
                                        </p:tgtEl>
                                      </p:cBhvr>
                                    </p:animEffect>
                                  </p:childTnLst>
                                </p:cTn>
                              </p:par>
                            </p:childTnLst>
                          </p:cTn>
                        </p:par>
                        <p:par>
                          <p:cTn id="86" fill="hold">
                            <p:stCondLst>
                              <p:cond delay="7500"/>
                            </p:stCondLst>
                            <p:childTnLst>
                              <p:par>
                                <p:cTn id="87" presetID="22" presetClass="entr" presetSubtype="2" fill="hold" grpId="0" nodeType="afterEffect">
                                  <p:stCondLst>
                                    <p:cond delay="0"/>
                                  </p:stCondLst>
                                  <p:childTnLst>
                                    <p:set>
                                      <p:cBhvr>
                                        <p:cTn id="88" dur="1" fill="hold">
                                          <p:stCondLst>
                                            <p:cond delay="0"/>
                                          </p:stCondLst>
                                        </p:cTn>
                                        <p:tgtEl>
                                          <p:spTgt spid="57">
                                            <p:txEl>
                                              <p:pRg st="0" end="0"/>
                                            </p:txEl>
                                          </p:spTgt>
                                        </p:tgtEl>
                                        <p:attrNameLst>
                                          <p:attrName>style.visibility</p:attrName>
                                        </p:attrNameLst>
                                      </p:cBhvr>
                                      <p:to>
                                        <p:strVal val="visible"/>
                                      </p:to>
                                    </p:set>
                                    <p:animEffect transition="in" filter="wipe(right)">
                                      <p:cBhvr>
                                        <p:cTn id="89" dur="500"/>
                                        <p:tgtEl>
                                          <p:spTgt spid="57">
                                            <p:txEl>
                                              <p:pRg st="0" end="0"/>
                                            </p:txEl>
                                          </p:spTgt>
                                        </p:tgtEl>
                                      </p:cBhvr>
                                    </p:animEffect>
                                  </p:childTnLst>
                                </p:cTn>
                              </p:par>
                            </p:childTnLst>
                          </p:cTn>
                        </p:par>
                        <p:par>
                          <p:cTn id="90" fill="hold">
                            <p:stCondLst>
                              <p:cond delay="8000"/>
                            </p:stCondLst>
                            <p:childTnLst>
                              <p:par>
                                <p:cTn id="91" presetID="22" presetClass="entr" presetSubtype="2" fill="hold" grpId="0" nodeType="afterEffect">
                                  <p:stCondLst>
                                    <p:cond delay="0"/>
                                  </p:stCondLst>
                                  <p:childTnLst>
                                    <p:set>
                                      <p:cBhvr>
                                        <p:cTn id="92" dur="1" fill="hold">
                                          <p:stCondLst>
                                            <p:cond delay="0"/>
                                          </p:stCondLst>
                                        </p:cTn>
                                        <p:tgtEl>
                                          <p:spTgt spid="64">
                                            <p:txEl>
                                              <p:pRg st="0" end="0"/>
                                            </p:txEl>
                                          </p:spTgt>
                                        </p:tgtEl>
                                        <p:attrNameLst>
                                          <p:attrName>style.visibility</p:attrName>
                                        </p:attrNameLst>
                                      </p:cBhvr>
                                      <p:to>
                                        <p:strVal val="visible"/>
                                      </p:to>
                                    </p:set>
                                    <p:animEffect transition="in" filter="wipe(right)">
                                      <p:cBhvr>
                                        <p:cTn id="93" dur="500"/>
                                        <p:tgtEl>
                                          <p:spTgt spid="64">
                                            <p:txEl>
                                              <p:pRg st="0" end="0"/>
                                            </p:txEl>
                                          </p:spTgt>
                                        </p:tgtEl>
                                      </p:cBhvr>
                                    </p:animEffect>
                                  </p:childTnLst>
                                </p:cTn>
                              </p:par>
                            </p:childTnLst>
                          </p:cTn>
                        </p:par>
                        <p:par>
                          <p:cTn id="94" fill="hold">
                            <p:stCondLst>
                              <p:cond delay="8500"/>
                            </p:stCondLst>
                            <p:childTnLst>
                              <p:par>
                                <p:cTn id="95" presetID="22" presetClass="entr" presetSubtype="2" fill="hold" grpId="0" nodeType="afterEffect">
                                  <p:stCondLst>
                                    <p:cond delay="0"/>
                                  </p:stCondLst>
                                  <p:childTnLst>
                                    <p:set>
                                      <p:cBhvr>
                                        <p:cTn id="96" dur="1" fill="hold">
                                          <p:stCondLst>
                                            <p:cond delay="0"/>
                                          </p:stCondLst>
                                        </p:cTn>
                                        <p:tgtEl>
                                          <p:spTgt spid="58">
                                            <p:txEl>
                                              <p:pRg st="0" end="0"/>
                                            </p:txEl>
                                          </p:spTgt>
                                        </p:tgtEl>
                                        <p:attrNameLst>
                                          <p:attrName>style.visibility</p:attrName>
                                        </p:attrNameLst>
                                      </p:cBhvr>
                                      <p:to>
                                        <p:strVal val="visible"/>
                                      </p:to>
                                    </p:set>
                                    <p:animEffect transition="in" filter="wipe(right)">
                                      <p:cBhvr>
                                        <p:cTn id="97" dur="500"/>
                                        <p:tgtEl>
                                          <p:spTgt spid="58">
                                            <p:txEl>
                                              <p:pRg st="0" end="0"/>
                                            </p:txEl>
                                          </p:spTgt>
                                        </p:tgtEl>
                                      </p:cBhvr>
                                    </p:animEffect>
                                  </p:childTnLst>
                                </p:cTn>
                              </p:par>
                            </p:childTnLst>
                          </p:cTn>
                        </p:par>
                        <p:par>
                          <p:cTn id="98" fill="hold">
                            <p:stCondLst>
                              <p:cond delay="9000"/>
                            </p:stCondLst>
                            <p:childTnLst>
                              <p:par>
                                <p:cTn id="99" presetID="22" presetClass="entr" presetSubtype="8" fill="hold" grpId="0" nodeType="afterEffect">
                                  <p:stCondLst>
                                    <p:cond delay="0"/>
                                  </p:stCondLst>
                                  <p:childTnLst>
                                    <p:set>
                                      <p:cBhvr>
                                        <p:cTn id="100" dur="1" fill="hold">
                                          <p:stCondLst>
                                            <p:cond delay="0"/>
                                          </p:stCondLst>
                                        </p:cTn>
                                        <p:tgtEl>
                                          <p:spTgt spid="59">
                                            <p:txEl>
                                              <p:pRg st="0" end="0"/>
                                            </p:txEl>
                                          </p:spTgt>
                                        </p:tgtEl>
                                        <p:attrNameLst>
                                          <p:attrName>style.visibility</p:attrName>
                                        </p:attrNameLst>
                                      </p:cBhvr>
                                      <p:to>
                                        <p:strVal val="visible"/>
                                      </p:to>
                                    </p:set>
                                    <p:animEffect transition="in" filter="wipe(left)">
                                      <p:cBhvr>
                                        <p:cTn id="101"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8" grpId="0" animBg="1"/>
      <p:bldP spid="49" grpId="0" animBg="1"/>
      <p:bldP spid="52" grpId="0" build="p">
        <p:tmplLst>
          <p:tmpl lvl="1">
            <p:tnLst>
              <p:par>
                <p:cTn presetID="53"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7" grpId="0" build="p">
        <p:tmplLst>
          <p:tmpl lvl="1">
            <p:tnLst>
              <p:par>
                <p:cTn presetID="22" presetClass="entr" presetSubtype="2"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right)">
                      <p:cBhvr>
                        <p:cTn dur="500"/>
                        <p:tgtEl>
                          <p:spTgt spid="57"/>
                        </p:tgtEl>
                      </p:cBhvr>
                    </p:animEffect>
                  </p:childTnLst>
                </p:cTn>
              </p:par>
            </p:tnLst>
          </p:tmpl>
        </p:tmplLst>
      </p:bldP>
      <p:bldP spid="58" grpId="0" build="p">
        <p:tmplLst>
          <p:tmpl lvl="1">
            <p:tnLst>
              <p:par>
                <p:cTn presetID="22" presetClass="entr" presetSubtype="2"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animBg="1"/>
      <p:bldP spid="61" grpId="0" animBg="1"/>
      <p:bldP spid="62" grpId="0" build="p">
        <p:tmplLst>
          <p:tmpl lvl="1">
            <p:tnLst>
              <p:par>
                <p:cTn presetID="53"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Pic05">
    <p:spTree>
      <p:nvGrpSpPr>
        <p:cNvPr id="1" name=""/>
        <p:cNvGrpSpPr/>
        <p:nvPr/>
      </p:nvGrpSpPr>
      <p:grpSpPr>
        <a:xfrm>
          <a:off x="0" y="0"/>
          <a:ext cx="0" cy="0"/>
          <a:chOff x="0" y="0"/>
          <a:chExt cx="0" cy="0"/>
        </a:xfrm>
      </p:grpSpPr>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cxnSp>
        <p:nvCxnSpPr>
          <p:cNvPr id="78" name="Straight Connector 77"/>
          <p:cNvCxnSpPr/>
          <p:nvPr userDrawn="1"/>
        </p:nvCxnSpPr>
        <p:spPr>
          <a:xfrm rot="10800000">
            <a:off x="4393458" y="1259142"/>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Group 62"/>
          <p:cNvGrpSpPr/>
          <p:nvPr userDrawn="1"/>
        </p:nvGrpSpPr>
        <p:grpSpPr>
          <a:xfrm>
            <a:off x="4395787" y="1063265"/>
            <a:ext cx="352426" cy="352426"/>
            <a:chOff x="4305300" y="1123950"/>
            <a:chExt cx="533400" cy="533400"/>
          </a:xfrm>
        </p:grpSpPr>
        <p:sp>
          <p:nvSpPr>
            <p:cNvPr id="80"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1" name="Oval 80"/>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82" name="Straight Connector 81"/>
          <p:cNvCxnSpPr/>
          <p:nvPr userDrawn="1"/>
        </p:nvCxnSpPr>
        <p:spPr>
          <a:xfrm rot="10800000">
            <a:off x="1758875" y="1258746"/>
            <a:ext cx="2636912" cy="3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10800000">
            <a:off x="4748213" y="1259144"/>
            <a:ext cx="2627534" cy="119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ounded Rectangle 83"/>
          <p:cNvSpPr/>
          <p:nvPr userDrawn="1"/>
        </p:nvSpPr>
        <p:spPr>
          <a:xfrm rot="16200000">
            <a:off x="2068427" y="-7007"/>
            <a:ext cx="1036020" cy="384837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5" name="Picture Placeholder 7"/>
          <p:cNvSpPr>
            <a:spLocks noGrp="1"/>
          </p:cNvSpPr>
          <p:nvPr>
            <p:ph type="pic" sz="quarter" idx="10" hasCustomPrompt="1"/>
          </p:nvPr>
        </p:nvSpPr>
        <p:spPr>
          <a:xfrm>
            <a:off x="533400" y="1389082"/>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86" name="Text Placeholder 3"/>
          <p:cNvSpPr>
            <a:spLocks noGrp="1"/>
          </p:cNvSpPr>
          <p:nvPr>
            <p:ph type="body" sz="half" idx="16" hasCustomPrompt="1"/>
          </p:nvPr>
        </p:nvSpPr>
        <p:spPr>
          <a:xfrm>
            <a:off x="1726146" y="1463141"/>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7" name="Text Placeholder 3"/>
          <p:cNvSpPr>
            <a:spLocks noGrp="1"/>
          </p:cNvSpPr>
          <p:nvPr>
            <p:ph type="body" sz="half" idx="17" hasCustomPrompt="1"/>
          </p:nvPr>
        </p:nvSpPr>
        <p:spPr>
          <a:xfrm>
            <a:off x="1726146" y="1700943"/>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88" name="Text Placeholder 3"/>
          <p:cNvSpPr>
            <a:spLocks noGrp="1"/>
          </p:cNvSpPr>
          <p:nvPr>
            <p:ph type="body" sz="half" idx="18" hasCustomPrompt="1"/>
          </p:nvPr>
        </p:nvSpPr>
        <p:spPr>
          <a:xfrm>
            <a:off x="1726147" y="1947571"/>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89" name="Rounded Rectangle 88"/>
          <p:cNvSpPr/>
          <p:nvPr userDrawn="1"/>
        </p:nvSpPr>
        <p:spPr>
          <a:xfrm rot="16200000">
            <a:off x="2068427" y="1130799"/>
            <a:ext cx="1036020" cy="3848372"/>
          </a:xfrm>
          <a:prstGeom prst="roundRect">
            <a:avLst>
              <a:gd name="adj" fmla="val 5000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Picture Placeholder 7"/>
          <p:cNvSpPr>
            <a:spLocks noGrp="1"/>
          </p:cNvSpPr>
          <p:nvPr>
            <p:ph type="pic" sz="quarter" idx="19" hasCustomPrompt="1"/>
          </p:nvPr>
        </p:nvSpPr>
        <p:spPr>
          <a:xfrm>
            <a:off x="533400" y="2526889"/>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91" name="Text Placeholder 3"/>
          <p:cNvSpPr>
            <a:spLocks noGrp="1"/>
          </p:cNvSpPr>
          <p:nvPr>
            <p:ph type="body" sz="half" idx="20" hasCustomPrompt="1"/>
          </p:nvPr>
        </p:nvSpPr>
        <p:spPr>
          <a:xfrm>
            <a:off x="1726146" y="2600948"/>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2" name="Text Placeholder 3"/>
          <p:cNvSpPr>
            <a:spLocks noGrp="1"/>
          </p:cNvSpPr>
          <p:nvPr>
            <p:ph type="body" sz="half" idx="21" hasCustomPrompt="1"/>
          </p:nvPr>
        </p:nvSpPr>
        <p:spPr>
          <a:xfrm>
            <a:off x="1726146" y="2838749"/>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3" name="Text Placeholder 3"/>
          <p:cNvSpPr>
            <a:spLocks noGrp="1"/>
          </p:cNvSpPr>
          <p:nvPr>
            <p:ph type="body" sz="half" idx="22" hasCustomPrompt="1"/>
          </p:nvPr>
        </p:nvSpPr>
        <p:spPr>
          <a:xfrm>
            <a:off x="1726147" y="3085378"/>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4" name="Rounded Rectangle 93"/>
          <p:cNvSpPr/>
          <p:nvPr userDrawn="1"/>
        </p:nvSpPr>
        <p:spPr>
          <a:xfrm rot="16200000">
            <a:off x="2068427" y="2292542"/>
            <a:ext cx="1036020" cy="3848372"/>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5" name="Picture Placeholder 7"/>
          <p:cNvSpPr>
            <a:spLocks noGrp="1"/>
          </p:cNvSpPr>
          <p:nvPr>
            <p:ph type="pic" sz="quarter" idx="23" hasCustomPrompt="1"/>
          </p:nvPr>
        </p:nvSpPr>
        <p:spPr>
          <a:xfrm>
            <a:off x="533400" y="3688632"/>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96" name="Text Placeholder 3"/>
          <p:cNvSpPr>
            <a:spLocks noGrp="1"/>
          </p:cNvSpPr>
          <p:nvPr>
            <p:ph type="body" sz="half" idx="24" hasCustomPrompt="1"/>
          </p:nvPr>
        </p:nvSpPr>
        <p:spPr>
          <a:xfrm>
            <a:off x="1726146" y="3762691"/>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7" name="Text Placeholder 3"/>
          <p:cNvSpPr>
            <a:spLocks noGrp="1"/>
          </p:cNvSpPr>
          <p:nvPr>
            <p:ph type="body" sz="half" idx="25" hasCustomPrompt="1"/>
          </p:nvPr>
        </p:nvSpPr>
        <p:spPr>
          <a:xfrm>
            <a:off x="1726146" y="4000492"/>
            <a:ext cx="2240680" cy="217688"/>
          </a:xfrm>
          <a:prstGeom prst="rect">
            <a:avLst/>
          </a:prstGeom>
        </p:spPr>
        <p:txBody>
          <a:bodyPr wrap="square" lIns="0" tIns="0" rIns="0" bIns="0" anchor="ctr">
            <a:noAutofit/>
          </a:bodyPr>
          <a:lstStyle>
            <a:lvl1pPr marL="0" indent="0" algn="l">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98" name="Text Placeholder 3"/>
          <p:cNvSpPr>
            <a:spLocks noGrp="1"/>
          </p:cNvSpPr>
          <p:nvPr>
            <p:ph type="body" sz="half" idx="26" hasCustomPrompt="1"/>
          </p:nvPr>
        </p:nvSpPr>
        <p:spPr>
          <a:xfrm>
            <a:off x="1726147" y="4247121"/>
            <a:ext cx="2240680" cy="422764"/>
          </a:xfrm>
          <a:prstGeom prst="rect">
            <a:avLst/>
          </a:prstGeom>
        </p:spPr>
        <p:txBody>
          <a:bodyPr wrap="square" lIns="0" tIns="0" rIns="0" bIns="0" anchor="t">
            <a:noAutofit/>
          </a:bodyPr>
          <a:lstStyle>
            <a:lvl1pPr marL="0" indent="0" algn="l">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99" name="Rounded Rectangle 98"/>
          <p:cNvSpPr/>
          <p:nvPr userDrawn="1"/>
        </p:nvSpPr>
        <p:spPr>
          <a:xfrm rot="16200000">
            <a:off x="6130576" y="-7007"/>
            <a:ext cx="1036020" cy="3848372"/>
          </a:xfrm>
          <a:prstGeom prst="roundRect">
            <a:avLst>
              <a:gd name="adj" fmla="val 50000"/>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0" name="Picture Placeholder 7"/>
          <p:cNvSpPr>
            <a:spLocks noGrp="1"/>
          </p:cNvSpPr>
          <p:nvPr>
            <p:ph type="pic" sz="quarter" idx="27" hasCustomPrompt="1"/>
          </p:nvPr>
        </p:nvSpPr>
        <p:spPr>
          <a:xfrm>
            <a:off x="7518906" y="1389082"/>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01" name="Text Placeholder 3"/>
          <p:cNvSpPr>
            <a:spLocks noGrp="1"/>
          </p:cNvSpPr>
          <p:nvPr>
            <p:ph type="body" sz="half" idx="28" hasCustomPrompt="1"/>
          </p:nvPr>
        </p:nvSpPr>
        <p:spPr>
          <a:xfrm>
            <a:off x="5174268" y="1463141"/>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2" name="Text Placeholder 3"/>
          <p:cNvSpPr>
            <a:spLocks noGrp="1"/>
          </p:cNvSpPr>
          <p:nvPr>
            <p:ph type="body" sz="half" idx="29" hasCustomPrompt="1"/>
          </p:nvPr>
        </p:nvSpPr>
        <p:spPr>
          <a:xfrm>
            <a:off x="5174268" y="1700943"/>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3" name="Text Placeholder 3"/>
          <p:cNvSpPr>
            <a:spLocks noGrp="1"/>
          </p:cNvSpPr>
          <p:nvPr>
            <p:ph type="body" sz="half" idx="30" hasCustomPrompt="1"/>
          </p:nvPr>
        </p:nvSpPr>
        <p:spPr>
          <a:xfrm>
            <a:off x="5174269" y="1947571"/>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4" name="Rounded Rectangle 103"/>
          <p:cNvSpPr/>
          <p:nvPr userDrawn="1"/>
        </p:nvSpPr>
        <p:spPr>
          <a:xfrm rot="16200000">
            <a:off x="6130576" y="1117440"/>
            <a:ext cx="1036020" cy="3848372"/>
          </a:xfrm>
          <a:prstGeom prst="roundRect">
            <a:avLst>
              <a:gd name="adj" fmla="val 5000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5" name="Picture Placeholder 7"/>
          <p:cNvSpPr>
            <a:spLocks noGrp="1"/>
          </p:cNvSpPr>
          <p:nvPr>
            <p:ph type="pic" sz="quarter" idx="31" hasCustomPrompt="1"/>
          </p:nvPr>
        </p:nvSpPr>
        <p:spPr>
          <a:xfrm>
            <a:off x="7518906" y="2513529"/>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06" name="Text Placeholder 3"/>
          <p:cNvSpPr>
            <a:spLocks noGrp="1"/>
          </p:cNvSpPr>
          <p:nvPr>
            <p:ph type="body" sz="half" idx="32" hasCustomPrompt="1"/>
          </p:nvPr>
        </p:nvSpPr>
        <p:spPr>
          <a:xfrm>
            <a:off x="5174268" y="2587588"/>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7" name="Text Placeholder 3"/>
          <p:cNvSpPr>
            <a:spLocks noGrp="1"/>
          </p:cNvSpPr>
          <p:nvPr>
            <p:ph type="body" sz="half" idx="33" hasCustomPrompt="1"/>
          </p:nvPr>
        </p:nvSpPr>
        <p:spPr>
          <a:xfrm>
            <a:off x="5174268" y="2825390"/>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08" name="Text Placeholder 3"/>
          <p:cNvSpPr>
            <a:spLocks noGrp="1"/>
          </p:cNvSpPr>
          <p:nvPr>
            <p:ph type="body" sz="half" idx="34" hasCustomPrompt="1"/>
          </p:nvPr>
        </p:nvSpPr>
        <p:spPr>
          <a:xfrm>
            <a:off x="5174269" y="3072018"/>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109" name="Rounded Rectangle 108"/>
          <p:cNvSpPr/>
          <p:nvPr userDrawn="1"/>
        </p:nvSpPr>
        <p:spPr>
          <a:xfrm rot="16200000">
            <a:off x="6130576" y="2247352"/>
            <a:ext cx="1036020" cy="3848372"/>
          </a:xfrm>
          <a:prstGeom prst="roundRect">
            <a:avLst>
              <a:gd name="adj" fmla="val 5000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0" name="Picture Placeholder 7"/>
          <p:cNvSpPr>
            <a:spLocks noGrp="1"/>
          </p:cNvSpPr>
          <p:nvPr>
            <p:ph type="pic" sz="quarter" idx="35" hasCustomPrompt="1"/>
          </p:nvPr>
        </p:nvSpPr>
        <p:spPr>
          <a:xfrm>
            <a:off x="7518906" y="3643441"/>
            <a:ext cx="1059466" cy="1059466"/>
          </a:xfrm>
          <a:prstGeom prst="ellipse">
            <a:avLst/>
          </a:prstGeom>
          <a:solidFill>
            <a:schemeClr val="bg1">
              <a:lumMod val="85000"/>
            </a:schemeClr>
          </a:solidFill>
          <a:ln w="19050">
            <a:noFill/>
          </a:ln>
          <a:effectLst>
            <a:outerShdw blurRad="50800" dist="38100" algn="l" rotWithShape="0">
              <a:prstClr val="black">
                <a:alpha val="40000"/>
              </a:prstClr>
            </a:outerShdw>
          </a:effectLst>
        </p:spPr>
        <p:txBody>
          <a:bodyPr tIns="0" bIns="182880" anchor="b"/>
          <a:lstStyle>
            <a:lvl1pPr algn="ctr">
              <a:buNone/>
              <a:defRPr sz="100" baseline="0">
                <a:solidFill>
                  <a:schemeClr val="tx1">
                    <a:lumMod val="50000"/>
                    <a:lumOff val="50000"/>
                  </a:schemeClr>
                </a:solidFill>
              </a:defRPr>
            </a:lvl1pPr>
          </a:lstStyle>
          <a:p>
            <a:r>
              <a:rPr lang="en-US" dirty="0"/>
              <a:t>Click Icon To Add Image</a:t>
            </a:r>
          </a:p>
        </p:txBody>
      </p:sp>
      <p:sp>
        <p:nvSpPr>
          <p:cNvPr id="111" name="Text Placeholder 3"/>
          <p:cNvSpPr>
            <a:spLocks noGrp="1"/>
          </p:cNvSpPr>
          <p:nvPr>
            <p:ph type="body" sz="half" idx="36" hasCustomPrompt="1"/>
          </p:nvPr>
        </p:nvSpPr>
        <p:spPr>
          <a:xfrm>
            <a:off x="5174268" y="3717500"/>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2" name="Text Placeholder 3"/>
          <p:cNvSpPr>
            <a:spLocks noGrp="1"/>
          </p:cNvSpPr>
          <p:nvPr>
            <p:ph type="body" sz="half" idx="37" hasCustomPrompt="1"/>
          </p:nvPr>
        </p:nvSpPr>
        <p:spPr>
          <a:xfrm>
            <a:off x="5174268" y="3955302"/>
            <a:ext cx="2240680" cy="217688"/>
          </a:xfrm>
          <a:prstGeom prst="rect">
            <a:avLst/>
          </a:prstGeom>
        </p:spPr>
        <p:txBody>
          <a:bodyPr wrap="square" lIns="0" tIns="0" rIns="0" bIns="0" anchor="ctr">
            <a:noAutofit/>
          </a:bodyPr>
          <a:lstStyle>
            <a:lvl1pPr marL="0" indent="0" algn="r">
              <a:buNone/>
              <a:defRPr sz="11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113" name="Text Placeholder 3"/>
          <p:cNvSpPr>
            <a:spLocks noGrp="1"/>
          </p:cNvSpPr>
          <p:nvPr>
            <p:ph type="body" sz="half" idx="38" hasCustomPrompt="1"/>
          </p:nvPr>
        </p:nvSpPr>
        <p:spPr>
          <a:xfrm>
            <a:off x="5174269" y="4201930"/>
            <a:ext cx="2240680" cy="422764"/>
          </a:xfrm>
          <a:prstGeom prst="rect">
            <a:avLst/>
          </a:prstGeom>
        </p:spPr>
        <p:txBody>
          <a:bodyPr wrap="square" lIns="0" tIns="0" rIns="0" bIns="0" anchor="t">
            <a:noAutofit/>
          </a:bodyPr>
          <a:lstStyle>
            <a:lvl1pPr marL="0" indent="0" algn="r">
              <a:buNone/>
              <a:defRPr sz="1100" b="0"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r>
              <a:rPr lang="en-US" sz="1000" dirty="0">
                <a:solidFill>
                  <a:schemeClr val="tx1">
                    <a:lumMod val="50000"/>
                    <a:lumOff val="50000"/>
                  </a:schemeClr>
                </a:solidFill>
              </a:rPr>
              <a:t>Add your Description here</a:t>
            </a: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ar-SY"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17658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500"/>
                                        <p:tgtEl>
                                          <p:spTgt spid="82"/>
                                        </p:tgtEl>
                                      </p:cBhvr>
                                    </p:animEffect>
                                  </p:childTnLst>
                                </p:cTn>
                              </p:par>
                              <p:par>
                                <p:cTn id="21" presetID="22" presetClass="entr" presetSubtype="2"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86">
                                            <p:txEl>
                                              <p:pRg st="0" end="0"/>
                                            </p:txEl>
                                          </p:spTgt>
                                        </p:tgtEl>
                                        <p:attrNameLst>
                                          <p:attrName>style.visibility</p:attrName>
                                        </p:attrNameLst>
                                      </p:cBhvr>
                                      <p:to>
                                        <p:strVal val="visible"/>
                                      </p:to>
                                    </p:set>
                                    <p:animEffect transition="in" filter="wipe(left)">
                                      <p:cBhvr>
                                        <p:cTn id="37" dur="500"/>
                                        <p:tgtEl>
                                          <p:spTgt spid="86">
                                            <p:txEl>
                                              <p:pRg st="0" end="0"/>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87">
                                            <p:txEl>
                                              <p:pRg st="0" end="0"/>
                                            </p:txEl>
                                          </p:spTgt>
                                        </p:tgtEl>
                                        <p:attrNameLst>
                                          <p:attrName>style.visibility</p:attrName>
                                        </p:attrNameLst>
                                      </p:cBhvr>
                                      <p:to>
                                        <p:strVal val="visible"/>
                                      </p:to>
                                    </p:set>
                                    <p:animEffect transition="in" filter="wipe(left)">
                                      <p:cBhvr>
                                        <p:cTn id="41" dur="500"/>
                                        <p:tgtEl>
                                          <p:spTgt spid="87">
                                            <p:txEl>
                                              <p:pRg st="0" end="0"/>
                                            </p:txEl>
                                          </p:spTgt>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88">
                                            <p:txEl>
                                              <p:pRg st="0" end="0"/>
                                            </p:txEl>
                                          </p:spTgt>
                                        </p:tgtEl>
                                        <p:attrNameLst>
                                          <p:attrName>style.visibility</p:attrName>
                                        </p:attrNameLst>
                                      </p:cBhvr>
                                      <p:to>
                                        <p:strVal val="visible"/>
                                      </p:to>
                                    </p:set>
                                    <p:animEffect transition="in" filter="wipe(left)">
                                      <p:cBhvr>
                                        <p:cTn id="45" dur="500"/>
                                        <p:tgtEl>
                                          <p:spTgt spid="88">
                                            <p:txEl>
                                              <p:pRg st="0" end="0"/>
                                            </p:txEl>
                                          </p:spTgt>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Effect transition="in" filter="fade">
                                      <p:cBhvr>
                                        <p:cTn id="51" dur="500"/>
                                        <p:tgtEl>
                                          <p:spTgt spid="90"/>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91">
                                            <p:txEl>
                                              <p:pRg st="0" end="0"/>
                                            </p:txEl>
                                          </p:spTgt>
                                        </p:tgtEl>
                                        <p:attrNameLst>
                                          <p:attrName>style.visibility</p:attrName>
                                        </p:attrNameLst>
                                      </p:cBhvr>
                                      <p:to>
                                        <p:strVal val="visible"/>
                                      </p:to>
                                    </p:set>
                                    <p:animEffect transition="in" filter="wipe(left)">
                                      <p:cBhvr>
                                        <p:cTn id="59" dur="500"/>
                                        <p:tgtEl>
                                          <p:spTgt spid="91">
                                            <p:txEl>
                                              <p:pRg st="0" end="0"/>
                                            </p:txEl>
                                          </p:spTgt>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92">
                                            <p:txEl>
                                              <p:pRg st="0" end="0"/>
                                            </p:txEl>
                                          </p:spTgt>
                                        </p:tgtEl>
                                        <p:attrNameLst>
                                          <p:attrName>style.visibility</p:attrName>
                                        </p:attrNameLst>
                                      </p:cBhvr>
                                      <p:to>
                                        <p:strVal val="visible"/>
                                      </p:to>
                                    </p:set>
                                    <p:animEffect transition="in" filter="wipe(left)">
                                      <p:cBhvr>
                                        <p:cTn id="63" dur="500"/>
                                        <p:tgtEl>
                                          <p:spTgt spid="92">
                                            <p:txEl>
                                              <p:pRg st="0" end="0"/>
                                            </p:txEl>
                                          </p:spTgt>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left)">
                                      <p:cBhvr>
                                        <p:cTn id="67" dur="500"/>
                                        <p:tgtEl>
                                          <p:spTgt spid="93">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 calcmode="lin" valueType="num">
                                      <p:cBhvr>
                                        <p:cTn id="71" dur="500" fill="hold"/>
                                        <p:tgtEl>
                                          <p:spTgt spid="95"/>
                                        </p:tgtEl>
                                        <p:attrNameLst>
                                          <p:attrName>ppt_w</p:attrName>
                                        </p:attrNameLst>
                                      </p:cBhvr>
                                      <p:tavLst>
                                        <p:tav tm="0">
                                          <p:val>
                                            <p:fltVal val="0"/>
                                          </p:val>
                                        </p:tav>
                                        <p:tav tm="100000">
                                          <p:val>
                                            <p:strVal val="#ppt_w"/>
                                          </p:val>
                                        </p:tav>
                                      </p:tavLst>
                                    </p:anim>
                                    <p:anim calcmode="lin" valueType="num">
                                      <p:cBhvr>
                                        <p:cTn id="72" dur="500" fill="hold"/>
                                        <p:tgtEl>
                                          <p:spTgt spid="95"/>
                                        </p:tgtEl>
                                        <p:attrNameLst>
                                          <p:attrName>ppt_h</p:attrName>
                                        </p:attrNameLst>
                                      </p:cBhvr>
                                      <p:tavLst>
                                        <p:tav tm="0">
                                          <p:val>
                                            <p:fltVal val="0"/>
                                          </p:val>
                                        </p:tav>
                                        <p:tav tm="100000">
                                          <p:val>
                                            <p:strVal val="#ppt_h"/>
                                          </p:val>
                                        </p:tav>
                                      </p:tavLst>
                                    </p:anim>
                                    <p:animEffect transition="in" filter="fade">
                                      <p:cBhvr>
                                        <p:cTn id="73" dur="500"/>
                                        <p:tgtEl>
                                          <p:spTgt spid="95"/>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wipe(left)">
                                      <p:cBhvr>
                                        <p:cTn id="77" dur="500"/>
                                        <p:tgtEl>
                                          <p:spTgt spid="94"/>
                                        </p:tgtEl>
                                      </p:cBhvr>
                                    </p:animEffect>
                                  </p:childTnLst>
                                </p:cTn>
                              </p:par>
                            </p:childTnLst>
                          </p:cTn>
                        </p:par>
                        <p:par>
                          <p:cTn id="78" fill="hold">
                            <p:stCondLst>
                              <p:cond delay="7500"/>
                            </p:stCondLst>
                            <p:childTnLst>
                              <p:par>
                                <p:cTn id="79" presetID="22" presetClass="entr" presetSubtype="8" fill="hold" grpId="0" nodeType="afterEffect">
                                  <p:stCondLst>
                                    <p:cond delay="0"/>
                                  </p:stCondLst>
                                  <p:childTnLst>
                                    <p:set>
                                      <p:cBhvr>
                                        <p:cTn id="80" dur="1" fill="hold">
                                          <p:stCondLst>
                                            <p:cond delay="0"/>
                                          </p:stCondLst>
                                        </p:cTn>
                                        <p:tgtEl>
                                          <p:spTgt spid="96">
                                            <p:txEl>
                                              <p:pRg st="0" end="0"/>
                                            </p:txEl>
                                          </p:spTgt>
                                        </p:tgtEl>
                                        <p:attrNameLst>
                                          <p:attrName>style.visibility</p:attrName>
                                        </p:attrNameLst>
                                      </p:cBhvr>
                                      <p:to>
                                        <p:strVal val="visible"/>
                                      </p:to>
                                    </p:set>
                                    <p:animEffect transition="in" filter="wipe(left)">
                                      <p:cBhvr>
                                        <p:cTn id="81" dur="500"/>
                                        <p:tgtEl>
                                          <p:spTgt spid="96">
                                            <p:txEl>
                                              <p:pRg st="0" end="0"/>
                                            </p:txEl>
                                          </p:spTgt>
                                        </p:tgtEl>
                                      </p:cBhvr>
                                    </p:animEffect>
                                  </p:childTnLst>
                                </p:cTn>
                              </p:par>
                            </p:childTnLst>
                          </p:cTn>
                        </p:par>
                        <p:par>
                          <p:cTn id="82" fill="hold">
                            <p:stCondLst>
                              <p:cond delay="8000"/>
                            </p:stCondLst>
                            <p:childTnLst>
                              <p:par>
                                <p:cTn id="83" presetID="22" presetClass="entr" presetSubtype="8" fill="hold" grpId="0" nodeType="afterEffect">
                                  <p:stCondLst>
                                    <p:cond delay="0"/>
                                  </p:stCondLst>
                                  <p:childTnLst>
                                    <p:set>
                                      <p:cBhvr>
                                        <p:cTn id="84" dur="1" fill="hold">
                                          <p:stCondLst>
                                            <p:cond delay="0"/>
                                          </p:stCondLst>
                                        </p:cTn>
                                        <p:tgtEl>
                                          <p:spTgt spid="97">
                                            <p:txEl>
                                              <p:pRg st="0" end="0"/>
                                            </p:txEl>
                                          </p:spTgt>
                                        </p:tgtEl>
                                        <p:attrNameLst>
                                          <p:attrName>style.visibility</p:attrName>
                                        </p:attrNameLst>
                                      </p:cBhvr>
                                      <p:to>
                                        <p:strVal val="visible"/>
                                      </p:to>
                                    </p:set>
                                    <p:animEffect transition="in" filter="wipe(left)">
                                      <p:cBhvr>
                                        <p:cTn id="85" dur="500"/>
                                        <p:tgtEl>
                                          <p:spTgt spid="97">
                                            <p:txEl>
                                              <p:pRg st="0" end="0"/>
                                            </p:txEl>
                                          </p:spTgt>
                                        </p:tgtEl>
                                      </p:cBhvr>
                                    </p:animEffect>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98">
                                            <p:txEl>
                                              <p:pRg st="0" end="0"/>
                                            </p:txEl>
                                          </p:spTgt>
                                        </p:tgtEl>
                                        <p:attrNameLst>
                                          <p:attrName>style.visibility</p:attrName>
                                        </p:attrNameLst>
                                      </p:cBhvr>
                                      <p:to>
                                        <p:strVal val="visible"/>
                                      </p:to>
                                    </p:set>
                                    <p:animEffect transition="in" filter="wipe(left)">
                                      <p:cBhvr>
                                        <p:cTn id="89" dur="500"/>
                                        <p:tgtEl>
                                          <p:spTgt spid="98">
                                            <p:txEl>
                                              <p:pRg st="0" end="0"/>
                                            </p:txEl>
                                          </p:spTgt>
                                        </p:tgtEl>
                                      </p:cBhvr>
                                    </p:animEffect>
                                  </p:childTnLst>
                                </p:cTn>
                              </p:par>
                            </p:childTnLst>
                          </p:cTn>
                        </p:par>
                        <p:par>
                          <p:cTn id="90" fill="hold">
                            <p:stCondLst>
                              <p:cond delay="9000"/>
                            </p:stCondLst>
                            <p:childTnLst>
                              <p:par>
                                <p:cTn id="91" presetID="53" presetClass="entr" presetSubtype="0"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par>
                          <p:cTn id="96" fill="hold">
                            <p:stCondLst>
                              <p:cond delay="9500"/>
                            </p:stCondLst>
                            <p:childTnLst>
                              <p:par>
                                <p:cTn id="97" presetID="22" presetClass="entr" presetSubtype="2"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wipe(right)">
                                      <p:cBhvr>
                                        <p:cTn id="99" dur="500"/>
                                        <p:tgtEl>
                                          <p:spTgt spid="99"/>
                                        </p:tgtEl>
                                      </p:cBhvr>
                                    </p:animEffect>
                                  </p:childTnLst>
                                </p:cTn>
                              </p:par>
                            </p:childTnLst>
                          </p:cTn>
                        </p:par>
                        <p:par>
                          <p:cTn id="100" fill="hold">
                            <p:stCondLst>
                              <p:cond delay="10000"/>
                            </p:stCondLst>
                            <p:childTnLst>
                              <p:par>
                                <p:cTn id="101" presetID="22" presetClass="entr" presetSubtype="2" fill="hold" grpId="0" nodeType="afterEffect">
                                  <p:stCondLst>
                                    <p:cond delay="0"/>
                                  </p:stCondLst>
                                  <p:childTnLst>
                                    <p:set>
                                      <p:cBhvr>
                                        <p:cTn id="102" dur="1" fill="hold">
                                          <p:stCondLst>
                                            <p:cond delay="0"/>
                                          </p:stCondLst>
                                        </p:cTn>
                                        <p:tgtEl>
                                          <p:spTgt spid="101">
                                            <p:txEl>
                                              <p:pRg st="0" end="0"/>
                                            </p:txEl>
                                          </p:spTgt>
                                        </p:tgtEl>
                                        <p:attrNameLst>
                                          <p:attrName>style.visibility</p:attrName>
                                        </p:attrNameLst>
                                      </p:cBhvr>
                                      <p:to>
                                        <p:strVal val="visible"/>
                                      </p:to>
                                    </p:set>
                                    <p:animEffect transition="in" filter="wipe(right)">
                                      <p:cBhvr>
                                        <p:cTn id="103" dur="500"/>
                                        <p:tgtEl>
                                          <p:spTgt spid="101">
                                            <p:txEl>
                                              <p:pRg st="0" end="0"/>
                                            </p:txEl>
                                          </p:spTgt>
                                        </p:tgtEl>
                                      </p:cBhvr>
                                    </p:animEffect>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102">
                                            <p:txEl>
                                              <p:pRg st="0" end="0"/>
                                            </p:txEl>
                                          </p:spTgt>
                                        </p:tgtEl>
                                        <p:attrNameLst>
                                          <p:attrName>style.visibility</p:attrName>
                                        </p:attrNameLst>
                                      </p:cBhvr>
                                      <p:to>
                                        <p:strVal val="visible"/>
                                      </p:to>
                                    </p:set>
                                    <p:animEffect transition="in" filter="wipe(right)">
                                      <p:cBhvr>
                                        <p:cTn id="107" dur="500"/>
                                        <p:tgtEl>
                                          <p:spTgt spid="102">
                                            <p:txEl>
                                              <p:pRg st="0" end="0"/>
                                            </p:txEl>
                                          </p:spTgt>
                                        </p:tgtEl>
                                      </p:cBhvr>
                                    </p:animEffect>
                                  </p:childTnLst>
                                </p:cTn>
                              </p:par>
                            </p:childTnLst>
                          </p:cTn>
                        </p:par>
                        <p:par>
                          <p:cTn id="108" fill="hold">
                            <p:stCondLst>
                              <p:cond delay="11000"/>
                            </p:stCondLst>
                            <p:childTnLst>
                              <p:par>
                                <p:cTn id="109" presetID="22" presetClass="entr" presetSubtype="2" fill="hold" grpId="0" nodeType="afterEffect">
                                  <p:stCondLst>
                                    <p:cond delay="0"/>
                                  </p:stCondLst>
                                  <p:childTnLst>
                                    <p:set>
                                      <p:cBhvr>
                                        <p:cTn id="110" dur="1" fill="hold">
                                          <p:stCondLst>
                                            <p:cond delay="0"/>
                                          </p:stCondLst>
                                        </p:cTn>
                                        <p:tgtEl>
                                          <p:spTgt spid="103">
                                            <p:txEl>
                                              <p:pRg st="0" end="0"/>
                                            </p:txEl>
                                          </p:spTgt>
                                        </p:tgtEl>
                                        <p:attrNameLst>
                                          <p:attrName>style.visibility</p:attrName>
                                        </p:attrNameLst>
                                      </p:cBhvr>
                                      <p:to>
                                        <p:strVal val="visible"/>
                                      </p:to>
                                    </p:set>
                                    <p:animEffect transition="in" filter="wipe(right)">
                                      <p:cBhvr>
                                        <p:cTn id="111" dur="500"/>
                                        <p:tgtEl>
                                          <p:spTgt spid="103">
                                            <p:txEl>
                                              <p:pRg st="0" end="0"/>
                                            </p:txEl>
                                          </p:spTgt>
                                        </p:tgtEl>
                                      </p:cBhvr>
                                    </p:animEffect>
                                  </p:childTnLst>
                                </p:cTn>
                              </p:par>
                            </p:childTnLst>
                          </p:cTn>
                        </p:par>
                        <p:par>
                          <p:cTn id="112" fill="hold">
                            <p:stCondLst>
                              <p:cond delay="11500"/>
                            </p:stCondLst>
                            <p:childTnLst>
                              <p:par>
                                <p:cTn id="113" presetID="53" presetClass="entr" presetSubtype="0" fill="hold" grpId="0" nodeType="afterEffect">
                                  <p:stCondLst>
                                    <p:cond delay="0"/>
                                  </p:stCondLst>
                                  <p:childTnLst>
                                    <p:set>
                                      <p:cBhvr>
                                        <p:cTn id="114" dur="1" fill="hold">
                                          <p:stCondLst>
                                            <p:cond delay="0"/>
                                          </p:stCondLst>
                                        </p:cTn>
                                        <p:tgtEl>
                                          <p:spTgt spid="105"/>
                                        </p:tgtEl>
                                        <p:attrNameLst>
                                          <p:attrName>style.visibility</p:attrName>
                                        </p:attrNameLst>
                                      </p:cBhvr>
                                      <p:to>
                                        <p:strVal val="visible"/>
                                      </p:to>
                                    </p:set>
                                    <p:anim calcmode="lin" valueType="num">
                                      <p:cBhvr>
                                        <p:cTn id="115" dur="500" fill="hold"/>
                                        <p:tgtEl>
                                          <p:spTgt spid="105"/>
                                        </p:tgtEl>
                                        <p:attrNameLst>
                                          <p:attrName>ppt_w</p:attrName>
                                        </p:attrNameLst>
                                      </p:cBhvr>
                                      <p:tavLst>
                                        <p:tav tm="0">
                                          <p:val>
                                            <p:fltVal val="0"/>
                                          </p:val>
                                        </p:tav>
                                        <p:tav tm="100000">
                                          <p:val>
                                            <p:strVal val="#ppt_w"/>
                                          </p:val>
                                        </p:tav>
                                      </p:tavLst>
                                    </p:anim>
                                    <p:anim calcmode="lin" valueType="num">
                                      <p:cBhvr>
                                        <p:cTn id="116" dur="500" fill="hold"/>
                                        <p:tgtEl>
                                          <p:spTgt spid="105"/>
                                        </p:tgtEl>
                                        <p:attrNameLst>
                                          <p:attrName>ppt_h</p:attrName>
                                        </p:attrNameLst>
                                      </p:cBhvr>
                                      <p:tavLst>
                                        <p:tav tm="0">
                                          <p:val>
                                            <p:fltVal val="0"/>
                                          </p:val>
                                        </p:tav>
                                        <p:tav tm="100000">
                                          <p:val>
                                            <p:strVal val="#ppt_h"/>
                                          </p:val>
                                        </p:tav>
                                      </p:tavLst>
                                    </p:anim>
                                    <p:animEffect transition="in" filter="fade">
                                      <p:cBhvr>
                                        <p:cTn id="117" dur="500"/>
                                        <p:tgtEl>
                                          <p:spTgt spid="105"/>
                                        </p:tgtEl>
                                      </p:cBhvr>
                                    </p:animEffect>
                                  </p:childTnLst>
                                </p:cTn>
                              </p:par>
                            </p:childTnLst>
                          </p:cTn>
                        </p:par>
                        <p:par>
                          <p:cTn id="118" fill="hold">
                            <p:stCondLst>
                              <p:cond delay="12000"/>
                            </p:stCondLst>
                            <p:childTnLst>
                              <p:par>
                                <p:cTn id="119" presetID="22" presetClass="entr" presetSubtype="2" fill="hold" grpId="0" nodeType="after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wipe(right)">
                                      <p:cBhvr>
                                        <p:cTn id="121" dur="500"/>
                                        <p:tgtEl>
                                          <p:spTgt spid="104"/>
                                        </p:tgtEl>
                                      </p:cBhvr>
                                    </p:animEffect>
                                  </p:childTnLst>
                                </p:cTn>
                              </p:par>
                            </p:childTnLst>
                          </p:cTn>
                        </p:par>
                        <p:par>
                          <p:cTn id="122" fill="hold">
                            <p:stCondLst>
                              <p:cond delay="12500"/>
                            </p:stCondLst>
                            <p:childTnLst>
                              <p:par>
                                <p:cTn id="123" presetID="22" presetClass="entr" presetSubtype="2"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wipe(right)">
                                      <p:cBhvr>
                                        <p:cTn id="125" dur="500"/>
                                        <p:tgtEl>
                                          <p:spTgt spid="106">
                                            <p:txEl>
                                              <p:pRg st="0" end="0"/>
                                            </p:txEl>
                                          </p:spTgt>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107">
                                            <p:txEl>
                                              <p:pRg st="0" end="0"/>
                                            </p:txEl>
                                          </p:spTgt>
                                        </p:tgtEl>
                                        <p:attrNameLst>
                                          <p:attrName>style.visibility</p:attrName>
                                        </p:attrNameLst>
                                      </p:cBhvr>
                                      <p:to>
                                        <p:strVal val="visible"/>
                                      </p:to>
                                    </p:set>
                                    <p:animEffect transition="in" filter="wipe(right)">
                                      <p:cBhvr>
                                        <p:cTn id="129" dur="500"/>
                                        <p:tgtEl>
                                          <p:spTgt spid="107">
                                            <p:txEl>
                                              <p:pRg st="0" end="0"/>
                                            </p:txEl>
                                          </p:spTgt>
                                        </p:tgtEl>
                                      </p:cBhvr>
                                    </p:animEffect>
                                  </p:childTnLst>
                                </p:cTn>
                              </p:par>
                            </p:childTnLst>
                          </p:cTn>
                        </p:par>
                        <p:par>
                          <p:cTn id="130" fill="hold">
                            <p:stCondLst>
                              <p:cond delay="13500"/>
                            </p:stCondLst>
                            <p:childTnLst>
                              <p:par>
                                <p:cTn id="131" presetID="22" presetClass="entr" presetSubtype="2" fill="hold" grpId="0" nodeType="afterEffect">
                                  <p:stCondLst>
                                    <p:cond delay="0"/>
                                  </p:stCondLst>
                                  <p:childTnLst>
                                    <p:set>
                                      <p:cBhvr>
                                        <p:cTn id="132" dur="1" fill="hold">
                                          <p:stCondLst>
                                            <p:cond delay="0"/>
                                          </p:stCondLst>
                                        </p:cTn>
                                        <p:tgtEl>
                                          <p:spTgt spid="108">
                                            <p:txEl>
                                              <p:pRg st="0" end="0"/>
                                            </p:txEl>
                                          </p:spTgt>
                                        </p:tgtEl>
                                        <p:attrNameLst>
                                          <p:attrName>style.visibility</p:attrName>
                                        </p:attrNameLst>
                                      </p:cBhvr>
                                      <p:to>
                                        <p:strVal val="visible"/>
                                      </p:to>
                                    </p:set>
                                    <p:animEffect transition="in" filter="wipe(right)">
                                      <p:cBhvr>
                                        <p:cTn id="133" dur="500"/>
                                        <p:tgtEl>
                                          <p:spTgt spid="108">
                                            <p:txEl>
                                              <p:pRg st="0" end="0"/>
                                            </p:txEl>
                                          </p:spTgt>
                                        </p:tgtEl>
                                      </p:cBhvr>
                                    </p:animEffect>
                                  </p:childTnLst>
                                </p:cTn>
                              </p:par>
                            </p:childTnLst>
                          </p:cTn>
                        </p:par>
                        <p:par>
                          <p:cTn id="134" fill="hold">
                            <p:stCondLst>
                              <p:cond delay="14000"/>
                            </p:stCondLst>
                            <p:childTnLst>
                              <p:par>
                                <p:cTn id="135" presetID="53" presetClass="entr" presetSubtype="0" fill="hold" grpId="0" nodeType="afterEffect">
                                  <p:stCondLst>
                                    <p:cond delay="0"/>
                                  </p:stCondLst>
                                  <p:childTnLst>
                                    <p:set>
                                      <p:cBhvr>
                                        <p:cTn id="136" dur="1" fill="hold">
                                          <p:stCondLst>
                                            <p:cond delay="0"/>
                                          </p:stCondLst>
                                        </p:cTn>
                                        <p:tgtEl>
                                          <p:spTgt spid="110"/>
                                        </p:tgtEl>
                                        <p:attrNameLst>
                                          <p:attrName>style.visibility</p:attrName>
                                        </p:attrNameLst>
                                      </p:cBhvr>
                                      <p:to>
                                        <p:strVal val="visible"/>
                                      </p:to>
                                    </p:set>
                                    <p:anim calcmode="lin" valueType="num">
                                      <p:cBhvr>
                                        <p:cTn id="137" dur="500" fill="hold"/>
                                        <p:tgtEl>
                                          <p:spTgt spid="110"/>
                                        </p:tgtEl>
                                        <p:attrNameLst>
                                          <p:attrName>ppt_w</p:attrName>
                                        </p:attrNameLst>
                                      </p:cBhvr>
                                      <p:tavLst>
                                        <p:tav tm="0">
                                          <p:val>
                                            <p:fltVal val="0"/>
                                          </p:val>
                                        </p:tav>
                                        <p:tav tm="100000">
                                          <p:val>
                                            <p:strVal val="#ppt_w"/>
                                          </p:val>
                                        </p:tav>
                                      </p:tavLst>
                                    </p:anim>
                                    <p:anim calcmode="lin" valueType="num">
                                      <p:cBhvr>
                                        <p:cTn id="138" dur="500" fill="hold"/>
                                        <p:tgtEl>
                                          <p:spTgt spid="110"/>
                                        </p:tgtEl>
                                        <p:attrNameLst>
                                          <p:attrName>ppt_h</p:attrName>
                                        </p:attrNameLst>
                                      </p:cBhvr>
                                      <p:tavLst>
                                        <p:tav tm="0">
                                          <p:val>
                                            <p:fltVal val="0"/>
                                          </p:val>
                                        </p:tav>
                                        <p:tav tm="100000">
                                          <p:val>
                                            <p:strVal val="#ppt_h"/>
                                          </p:val>
                                        </p:tav>
                                      </p:tavLst>
                                    </p:anim>
                                    <p:animEffect transition="in" filter="fade">
                                      <p:cBhvr>
                                        <p:cTn id="139" dur="500"/>
                                        <p:tgtEl>
                                          <p:spTgt spid="110"/>
                                        </p:tgtEl>
                                      </p:cBhvr>
                                    </p:animEffect>
                                  </p:childTnLst>
                                </p:cTn>
                              </p:par>
                            </p:childTnLst>
                          </p:cTn>
                        </p:par>
                        <p:par>
                          <p:cTn id="140" fill="hold">
                            <p:stCondLst>
                              <p:cond delay="14500"/>
                            </p:stCondLst>
                            <p:childTnLst>
                              <p:par>
                                <p:cTn id="141" presetID="22" presetClass="entr" presetSubtype="2" fill="hold" grpId="0" nodeType="after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right)">
                                      <p:cBhvr>
                                        <p:cTn id="143" dur="500"/>
                                        <p:tgtEl>
                                          <p:spTgt spid="109"/>
                                        </p:tgtEl>
                                      </p:cBhvr>
                                    </p:animEffect>
                                  </p:childTnLst>
                                </p:cTn>
                              </p:par>
                            </p:childTnLst>
                          </p:cTn>
                        </p:par>
                        <p:par>
                          <p:cTn id="144" fill="hold">
                            <p:stCondLst>
                              <p:cond delay="15000"/>
                            </p:stCondLst>
                            <p:childTnLst>
                              <p:par>
                                <p:cTn id="145" presetID="22" presetClass="entr" presetSubtype="2" fill="hold" grpId="0" nodeType="afterEffect">
                                  <p:stCondLst>
                                    <p:cond delay="0"/>
                                  </p:stCondLst>
                                  <p:childTnLst>
                                    <p:set>
                                      <p:cBhvr>
                                        <p:cTn id="146" dur="1" fill="hold">
                                          <p:stCondLst>
                                            <p:cond delay="0"/>
                                          </p:stCondLst>
                                        </p:cTn>
                                        <p:tgtEl>
                                          <p:spTgt spid="111">
                                            <p:txEl>
                                              <p:pRg st="0" end="0"/>
                                            </p:txEl>
                                          </p:spTgt>
                                        </p:tgtEl>
                                        <p:attrNameLst>
                                          <p:attrName>style.visibility</p:attrName>
                                        </p:attrNameLst>
                                      </p:cBhvr>
                                      <p:to>
                                        <p:strVal val="visible"/>
                                      </p:to>
                                    </p:set>
                                    <p:animEffect transition="in" filter="wipe(right)">
                                      <p:cBhvr>
                                        <p:cTn id="147" dur="500"/>
                                        <p:tgtEl>
                                          <p:spTgt spid="111">
                                            <p:txEl>
                                              <p:pRg st="0" end="0"/>
                                            </p:txEl>
                                          </p:spTgt>
                                        </p:tgtEl>
                                      </p:cBhvr>
                                    </p:animEffect>
                                  </p:childTnLst>
                                </p:cTn>
                              </p:par>
                            </p:childTnLst>
                          </p:cTn>
                        </p:par>
                        <p:par>
                          <p:cTn id="148" fill="hold">
                            <p:stCondLst>
                              <p:cond delay="15500"/>
                            </p:stCondLst>
                            <p:childTnLst>
                              <p:par>
                                <p:cTn id="149" presetID="22" presetClass="entr" presetSubtype="2" fill="hold" grpId="0" nodeType="afterEffect">
                                  <p:stCondLst>
                                    <p:cond delay="0"/>
                                  </p:stCondLst>
                                  <p:childTnLst>
                                    <p:set>
                                      <p:cBhvr>
                                        <p:cTn id="150" dur="1" fill="hold">
                                          <p:stCondLst>
                                            <p:cond delay="0"/>
                                          </p:stCondLst>
                                        </p:cTn>
                                        <p:tgtEl>
                                          <p:spTgt spid="112">
                                            <p:txEl>
                                              <p:pRg st="0" end="0"/>
                                            </p:txEl>
                                          </p:spTgt>
                                        </p:tgtEl>
                                        <p:attrNameLst>
                                          <p:attrName>style.visibility</p:attrName>
                                        </p:attrNameLst>
                                      </p:cBhvr>
                                      <p:to>
                                        <p:strVal val="visible"/>
                                      </p:to>
                                    </p:set>
                                    <p:animEffect transition="in" filter="wipe(right)">
                                      <p:cBhvr>
                                        <p:cTn id="151" dur="500"/>
                                        <p:tgtEl>
                                          <p:spTgt spid="112">
                                            <p:txEl>
                                              <p:pRg st="0" end="0"/>
                                            </p:txEl>
                                          </p:spTgt>
                                        </p:tgtEl>
                                      </p:cBhvr>
                                    </p:animEffect>
                                  </p:childTnLst>
                                </p:cTn>
                              </p:par>
                            </p:childTnLst>
                          </p:cTn>
                        </p:par>
                        <p:par>
                          <p:cTn id="152" fill="hold">
                            <p:stCondLst>
                              <p:cond delay="16000"/>
                            </p:stCondLst>
                            <p:childTnLst>
                              <p:par>
                                <p:cTn id="153" presetID="22" presetClass="entr" presetSubtype="2" fill="hold" grpId="0" nodeType="afterEffect">
                                  <p:stCondLst>
                                    <p:cond delay="0"/>
                                  </p:stCondLst>
                                  <p:childTnLst>
                                    <p:set>
                                      <p:cBhvr>
                                        <p:cTn id="154" dur="1" fill="hold">
                                          <p:stCondLst>
                                            <p:cond delay="0"/>
                                          </p:stCondLst>
                                        </p:cTn>
                                        <p:tgtEl>
                                          <p:spTgt spid="113">
                                            <p:txEl>
                                              <p:pRg st="0" end="0"/>
                                            </p:txEl>
                                          </p:spTgt>
                                        </p:tgtEl>
                                        <p:attrNameLst>
                                          <p:attrName>style.visibility</p:attrName>
                                        </p:attrNameLst>
                                      </p:cBhvr>
                                      <p:to>
                                        <p:strVal val="visible"/>
                                      </p:to>
                                    </p:set>
                                    <p:animEffect transition="in" filter="wipe(right)">
                                      <p:cBhvr>
                                        <p:cTn id="155"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84" grpId="0" animBg="1"/>
      <p:bldP spid="85" grpId="0" animBg="1"/>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build="p">
        <p:tmplLst>
          <p:tmpl lvl="1">
            <p:tnLst>
              <p:par>
                <p:cTn presetID="22" presetClass="entr" presetSubtype="8"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wipe(left)">
                      <p:cBhvr>
                        <p:cTn dur="500"/>
                        <p:tgtEl>
                          <p:spTgt spid="87"/>
                        </p:tgtEl>
                      </p:cBhvr>
                    </p:animEffect>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animBg="1"/>
      <p:bldP spid="91" grpId="0" build="p">
        <p:tmplLst>
          <p:tmpl lvl="1">
            <p:tnLst>
              <p:par>
                <p:cTn presetID="22" presetClass="entr" presetSubtype="8"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build="p">
        <p:tmplLst>
          <p:tmpl lvl="1">
            <p:tnLst>
              <p:par>
                <p:cTn presetID="22" presetClass="entr" presetSubtype="8"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left)">
                      <p:cBhvr>
                        <p:cTn dur="500"/>
                        <p:tgtEl>
                          <p:spTgt spid="92"/>
                        </p:tgtEl>
                      </p:cBhvr>
                    </p:animEffect>
                  </p:childTnLst>
                </p:cTn>
              </p:par>
            </p:tnLst>
          </p:tmpl>
        </p:tmplLst>
      </p:bldP>
      <p:bldP spid="93" grpId="0" build="p">
        <p:tmplLst>
          <p:tmpl lvl="1">
            <p:tnLst>
              <p:par>
                <p:cTn presetID="22" presetClass="entr" presetSubtype="8"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animBg="1"/>
      <p:bldP spid="95" grpId="0" animBg="1"/>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build="p">
        <p:tmplLst>
          <p:tmpl lvl="1">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animBg="1"/>
      <p:bldP spid="100" grpId="0" animBg="1"/>
      <p:bldP spid="101" grpId="0" build="p">
        <p:tmplLst>
          <p:tmpl lvl="1">
            <p:tnLst>
              <p:par>
                <p:cTn presetID="22" presetClass="entr" presetSubtype="2"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right)">
                      <p:cBhvr>
                        <p:cTn dur="500"/>
                        <p:tgtEl>
                          <p:spTgt spid="101"/>
                        </p:tgtEl>
                      </p:cBhvr>
                    </p:animEffect>
                  </p:childTnLst>
                </p:cTn>
              </p:par>
            </p:tnLst>
          </p:tmpl>
        </p:tmplLst>
      </p:bldP>
      <p:bldP spid="102" grpId="0" build="p">
        <p:tmplLst>
          <p:tmpl lvl="1">
            <p:tnLst>
              <p:par>
                <p:cTn presetID="22" presetClass="entr" presetSubtype="2"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wipe(right)">
                      <p:cBhvr>
                        <p:cTn dur="500"/>
                        <p:tgtEl>
                          <p:spTgt spid="102"/>
                        </p:tgtEl>
                      </p:cBhvr>
                    </p:animEffect>
                  </p:childTnLst>
                </p:cTn>
              </p:par>
            </p:tnLst>
          </p:tmpl>
        </p:tmplLst>
      </p:bldP>
      <p:bldP spid="103" grpId="0" build="p">
        <p:tmplLst>
          <p:tmpl lvl="1">
            <p:tnLst>
              <p:par>
                <p:cTn presetID="22" presetClass="entr" presetSubtype="2"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right)">
                      <p:cBhvr>
                        <p:cTn dur="500"/>
                        <p:tgtEl>
                          <p:spTgt spid="103"/>
                        </p:tgtEl>
                      </p:cBhvr>
                    </p:animEffect>
                  </p:childTnLst>
                </p:cTn>
              </p:par>
            </p:tnLst>
          </p:tmpl>
        </p:tmplLst>
      </p:bldP>
      <p:bldP spid="104" grpId="0" animBg="1"/>
      <p:bldP spid="105" grpId="0" animBg="1"/>
      <p:bldP spid="106" grpId="0" build="p">
        <p:tmplLst>
          <p:tmpl lvl="1">
            <p:tnLst>
              <p:par>
                <p:cTn presetID="22" presetClass="entr" presetSubtype="2"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wipe(right)">
                      <p:cBhvr>
                        <p:cTn dur="500"/>
                        <p:tgtEl>
                          <p:spTgt spid="106"/>
                        </p:tgtEl>
                      </p:cBhvr>
                    </p:animEffect>
                  </p:childTnLst>
                </p:cTn>
              </p:par>
            </p:tnLst>
          </p:tmpl>
        </p:tmplLst>
      </p:bldP>
      <p:bldP spid="107" grpId="0" build="p">
        <p:tmplLst>
          <p:tmpl lvl="1">
            <p:tnLst>
              <p:par>
                <p:cTn presetID="22" presetClass="entr" presetSubtype="2"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right)">
                      <p:cBhvr>
                        <p:cTn dur="500"/>
                        <p:tgtEl>
                          <p:spTgt spid="107"/>
                        </p:tgtEl>
                      </p:cBhvr>
                    </p:animEffect>
                  </p:childTnLst>
                </p:cTn>
              </p:par>
            </p:tnLst>
          </p:tmpl>
        </p:tmplLst>
      </p:bldP>
      <p:bldP spid="108" grpId="0" build="p">
        <p:tmplLst>
          <p:tmpl lvl="1">
            <p:tnLst>
              <p:par>
                <p:cTn presetID="22" presetClass="entr" presetSubtype="2"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wipe(right)">
                      <p:cBhvr>
                        <p:cTn dur="500"/>
                        <p:tgtEl>
                          <p:spTgt spid="108"/>
                        </p:tgtEl>
                      </p:cBhvr>
                    </p:animEffect>
                  </p:childTnLst>
                </p:cTn>
              </p:par>
            </p:tnLst>
          </p:tmpl>
        </p:tmplLst>
      </p:bldP>
      <p:bldP spid="109" grpId="0" animBg="1"/>
      <p:bldP spid="110" grpId="0" animBg="1"/>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2" presetClass="entr" presetSubtype="2"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wipe(right)">
                      <p:cBhvr>
                        <p:cTn dur="500"/>
                        <p:tgtEl>
                          <p:spTgt spid="112"/>
                        </p:tgtEl>
                      </p:cBhvr>
                    </p:animEffect>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2_Pic05">
    <p:spTree>
      <p:nvGrpSpPr>
        <p:cNvPr id="1" name=""/>
        <p:cNvGrpSpPr/>
        <p:nvPr/>
      </p:nvGrpSpPr>
      <p:grpSpPr>
        <a:xfrm>
          <a:off x="0" y="0"/>
          <a:ext cx="0" cy="0"/>
          <a:chOff x="0" y="0"/>
          <a:chExt cx="0" cy="0"/>
        </a:xfrm>
      </p:grpSpPr>
      <p:sp>
        <p:nvSpPr>
          <p:cNvPr id="22" name="Oval 21"/>
          <p:cNvSpPr/>
          <p:nvPr userDrawn="1"/>
        </p:nvSpPr>
        <p:spPr>
          <a:xfrm>
            <a:off x="3714750" y="2094900"/>
            <a:ext cx="1714500" cy="171450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0"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0" name="Picture Placeholder 7"/>
          <p:cNvSpPr>
            <a:spLocks noGrp="1"/>
          </p:cNvSpPr>
          <p:nvPr>
            <p:ph type="pic" sz="quarter" idx="29" hasCustomPrompt="1"/>
          </p:nvPr>
        </p:nvSpPr>
        <p:spPr>
          <a:xfrm>
            <a:off x="3793316" y="2173466"/>
            <a:ext cx="1557368" cy="1557368"/>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29" name="Oval 28"/>
          <p:cNvSpPr/>
          <p:nvPr userDrawn="1"/>
        </p:nvSpPr>
        <p:spPr>
          <a:xfrm>
            <a:off x="959660" y="2371125"/>
            <a:ext cx="1162050" cy="116205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3" name="Picture Placeholder 7"/>
          <p:cNvSpPr>
            <a:spLocks noGrp="1"/>
          </p:cNvSpPr>
          <p:nvPr>
            <p:ph type="pic" sz="quarter" idx="30" hasCustomPrompt="1"/>
          </p:nvPr>
        </p:nvSpPr>
        <p:spPr>
          <a:xfrm>
            <a:off x="1012910" y="2424375"/>
            <a:ext cx="1055550" cy="105555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36" name="Oval 35"/>
          <p:cNvSpPr/>
          <p:nvPr userDrawn="1"/>
        </p:nvSpPr>
        <p:spPr>
          <a:xfrm>
            <a:off x="7109551" y="2371125"/>
            <a:ext cx="1162050" cy="116205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Picture Placeholder 7"/>
          <p:cNvSpPr>
            <a:spLocks noGrp="1"/>
          </p:cNvSpPr>
          <p:nvPr>
            <p:ph type="pic" sz="quarter" idx="31" hasCustomPrompt="1"/>
          </p:nvPr>
        </p:nvSpPr>
        <p:spPr>
          <a:xfrm>
            <a:off x="7162801" y="2424375"/>
            <a:ext cx="1055550" cy="105555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39" name="Oval 38"/>
          <p:cNvSpPr/>
          <p:nvPr userDrawn="1"/>
        </p:nvSpPr>
        <p:spPr>
          <a:xfrm>
            <a:off x="1824068" y="1061468"/>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Picture Placeholder 7"/>
          <p:cNvSpPr>
            <a:spLocks noGrp="1"/>
          </p:cNvSpPr>
          <p:nvPr>
            <p:ph type="pic" sz="quarter" idx="32" hasCustomPrompt="1"/>
          </p:nvPr>
        </p:nvSpPr>
        <p:spPr>
          <a:xfrm>
            <a:off x="1890629" y="1128029"/>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2" name="Oval 41"/>
          <p:cNvSpPr/>
          <p:nvPr userDrawn="1"/>
        </p:nvSpPr>
        <p:spPr>
          <a:xfrm>
            <a:off x="1824068" y="3428400"/>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3" name="Picture Placeholder 7"/>
          <p:cNvSpPr>
            <a:spLocks noGrp="1"/>
          </p:cNvSpPr>
          <p:nvPr>
            <p:ph type="pic" sz="quarter" idx="33" hasCustomPrompt="1"/>
          </p:nvPr>
        </p:nvSpPr>
        <p:spPr>
          <a:xfrm>
            <a:off x="1890629" y="3494961"/>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4" name="Oval 43"/>
          <p:cNvSpPr/>
          <p:nvPr userDrawn="1"/>
        </p:nvSpPr>
        <p:spPr>
          <a:xfrm>
            <a:off x="6005429" y="1061468"/>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 name="Picture Placeholder 7"/>
          <p:cNvSpPr>
            <a:spLocks noGrp="1"/>
          </p:cNvSpPr>
          <p:nvPr>
            <p:ph type="pic" sz="quarter" idx="34" hasCustomPrompt="1"/>
          </p:nvPr>
        </p:nvSpPr>
        <p:spPr>
          <a:xfrm>
            <a:off x="6071990" y="1128029"/>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sp>
        <p:nvSpPr>
          <p:cNvPr id="47" name="Oval 46"/>
          <p:cNvSpPr/>
          <p:nvPr userDrawn="1"/>
        </p:nvSpPr>
        <p:spPr>
          <a:xfrm>
            <a:off x="6005429" y="3428400"/>
            <a:ext cx="1452532" cy="145253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 name="Picture Placeholder 7"/>
          <p:cNvSpPr>
            <a:spLocks noGrp="1"/>
          </p:cNvSpPr>
          <p:nvPr>
            <p:ph type="pic" sz="quarter" idx="35" hasCustomPrompt="1"/>
          </p:nvPr>
        </p:nvSpPr>
        <p:spPr>
          <a:xfrm>
            <a:off x="6071990" y="3494961"/>
            <a:ext cx="1319410" cy="1319410"/>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300" baseline="0">
                <a:solidFill>
                  <a:schemeClr val="tx1">
                    <a:lumMod val="50000"/>
                    <a:lumOff val="50000"/>
                  </a:schemeClr>
                </a:solidFill>
              </a:defRPr>
            </a:lvl1pPr>
          </a:lstStyle>
          <a:p>
            <a:r>
              <a:rPr lang="en-US" dirty="0"/>
              <a:t>Click Icon To Add Image</a:t>
            </a:r>
          </a:p>
        </p:txBody>
      </p:sp>
      <p:cxnSp>
        <p:nvCxnSpPr>
          <p:cNvPr id="59" name="Straight Connector 58"/>
          <p:cNvCxnSpPr>
            <a:stCxn id="22" idx="2"/>
            <a:endCxn id="39" idx="5"/>
          </p:cNvCxnSpPr>
          <p:nvPr userDrawn="1"/>
        </p:nvCxnSpPr>
        <p:spPr>
          <a:xfrm rot="10800000">
            <a:off x="3063883" y="2301282"/>
            <a:ext cx="650869" cy="6508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29" idx="6"/>
          </p:cNvCxnSpPr>
          <p:nvPr userDrawn="1"/>
        </p:nvCxnSpPr>
        <p:spPr>
          <a:xfrm rot="10800000">
            <a:off x="2121711" y="2952151"/>
            <a:ext cx="1593041" cy="158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2" idx="2"/>
            <a:endCxn id="42" idx="7"/>
          </p:cNvCxnSpPr>
          <p:nvPr userDrawn="1"/>
        </p:nvCxnSpPr>
        <p:spPr>
          <a:xfrm rot="10800000" flipV="1">
            <a:off x="3063883" y="2952151"/>
            <a:ext cx="650869" cy="6889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2" idx="6"/>
            <a:endCxn id="36" idx="2"/>
          </p:cNvCxnSpPr>
          <p:nvPr userDrawn="1"/>
        </p:nvCxnSpPr>
        <p:spPr>
          <a:xfrm>
            <a:off x="5429250" y="2952151"/>
            <a:ext cx="1680300" cy="158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2" idx="6"/>
          </p:cNvCxnSpPr>
          <p:nvPr userDrawn="1"/>
        </p:nvCxnSpPr>
        <p:spPr>
          <a:xfrm flipV="1">
            <a:off x="5429250" y="2371125"/>
            <a:ext cx="819150" cy="58102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6"/>
            <a:endCxn id="47" idx="1"/>
          </p:cNvCxnSpPr>
          <p:nvPr userDrawn="1"/>
        </p:nvCxnSpPr>
        <p:spPr>
          <a:xfrm>
            <a:off x="5429250" y="2952151"/>
            <a:ext cx="788898" cy="68896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half" idx="37" hasCustomPrompt="1"/>
          </p:nvPr>
        </p:nvSpPr>
        <p:spPr>
          <a:xfrm>
            <a:off x="2013010" y="2124175"/>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1" name="Text Placeholder 3"/>
          <p:cNvSpPr>
            <a:spLocks noGrp="1"/>
          </p:cNvSpPr>
          <p:nvPr>
            <p:ph type="body" sz="half" idx="38" hasCustomPrompt="1"/>
          </p:nvPr>
        </p:nvSpPr>
        <p:spPr>
          <a:xfrm>
            <a:off x="6187530" y="2124175"/>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2" name="Text Placeholder 3"/>
          <p:cNvSpPr>
            <a:spLocks noGrp="1"/>
          </p:cNvSpPr>
          <p:nvPr>
            <p:ph type="body" sz="half" idx="39" hasCustomPrompt="1"/>
          </p:nvPr>
        </p:nvSpPr>
        <p:spPr>
          <a:xfrm>
            <a:off x="2013010" y="4494709"/>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3" name="Text Placeholder 3"/>
          <p:cNvSpPr>
            <a:spLocks noGrp="1"/>
          </p:cNvSpPr>
          <p:nvPr>
            <p:ph type="body" sz="half" idx="40" hasCustomPrompt="1"/>
          </p:nvPr>
        </p:nvSpPr>
        <p:spPr>
          <a:xfrm>
            <a:off x="6187530" y="4494709"/>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4" name="Text Placeholder 3"/>
          <p:cNvSpPr>
            <a:spLocks noGrp="1"/>
          </p:cNvSpPr>
          <p:nvPr>
            <p:ph type="body" sz="half" idx="41" hasCustomPrompt="1"/>
          </p:nvPr>
        </p:nvSpPr>
        <p:spPr>
          <a:xfrm>
            <a:off x="990600" y="3142851"/>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5" name="Text Placeholder 3"/>
          <p:cNvSpPr>
            <a:spLocks noGrp="1"/>
          </p:cNvSpPr>
          <p:nvPr>
            <p:ph type="body" sz="half" idx="42" hasCustomPrompt="1"/>
          </p:nvPr>
        </p:nvSpPr>
        <p:spPr>
          <a:xfrm>
            <a:off x="7154395" y="3142851"/>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76" name="Text Placeholder 3"/>
          <p:cNvSpPr>
            <a:spLocks noGrp="1"/>
          </p:cNvSpPr>
          <p:nvPr>
            <p:ph type="body" sz="half" idx="43" hasCustomPrompt="1"/>
          </p:nvPr>
        </p:nvSpPr>
        <p:spPr>
          <a:xfrm>
            <a:off x="4048225" y="3382183"/>
            <a:ext cx="1088330" cy="219467"/>
          </a:xfrm>
          <a:prstGeom prst="rect">
            <a:avLst/>
          </a:prstGeom>
          <a:solidFill>
            <a:schemeClr val="bg1">
              <a:lumMod val="75000"/>
            </a:schemeClr>
          </a:solidFill>
        </p:spPr>
        <p:txBody>
          <a:bodyPr wrap="square" lIns="0" tIns="0" rIns="0" bIns="0" anchor="ctr">
            <a:noAutofit/>
          </a:bodyPr>
          <a:lstStyle>
            <a:lvl1pPr marL="0" indent="0" algn="ctr" rtl="0">
              <a:buNone/>
              <a:defRPr sz="1200" b="1" baseline="0">
                <a:solidFill>
                  <a:schemeClr val="bg1"/>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cxnSp>
        <p:nvCxnSpPr>
          <p:cNvPr id="77" name="Straight Connector 76"/>
          <p:cNvCxnSpPr/>
          <p:nvPr userDrawn="1"/>
        </p:nvCxnSpPr>
        <p:spPr>
          <a:xfrm rot="10800000">
            <a:off x="4393458" y="1326518"/>
            <a:ext cx="2399"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62"/>
          <p:cNvGrpSpPr/>
          <p:nvPr userDrawn="1"/>
        </p:nvGrpSpPr>
        <p:grpSpPr>
          <a:xfrm>
            <a:off x="4395787" y="1130640"/>
            <a:ext cx="352426" cy="352426"/>
            <a:chOff x="4305300" y="1123950"/>
            <a:chExt cx="533400" cy="533400"/>
          </a:xfrm>
        </p:grpSpPr>
        <p:sp>
          <p:nvSpPr>
            <p:cNvPr id="79" name="Freeform 109"/>
            <p:cNvSpPr>
              <a:spLocks noEditPoints="1"/>
            </p:cNvSpPr>
            <p:nvPr userDrawn="1"/>
          </p:nvSpPr>
          <p:spPr bwMode="auto">
            <a:xfrm>
              <a:off x="4426758" y="1187143"/>
              <a:ext cx="290484" cy="326052"/>
            </a:xfrm>
            <a:custGeom>
              <a:avLst/>
              <a:gdLst/>
              <a:ahLst/>
              <a:cxnLst>
                <a:cxn ang="0">
                  <a:pos x="121" y="0"/>
                </a:cxn>
                <a:cxn ang="0">
                  <a:pos x="60" y="61"/>
                </a:cxn>
                <a:cxn ang="0">
                  <a:pos x="121" y="151"/>
                </a:cxn>
                <a:cxn ang="0">
                  <a:pos x="181" y="61"/>
                </a:cxn>
                <a:cxn ang="0">
                  <a:pos x="121" y="0"/>
                </a:cxn>
                <a:cxn ang="0">
                  <a:pos x="242" y="212"/>
                </a:cxn>
                <a:cxn ang="0">
                  <a:pos x="172" y="155"/>
                </a:cxn>
                <a:cxn ang="0">
                  <a:pos x="121" y="182"/>
                </a:cxn>
                <a:cxn ang="0">
                  <a:pos x="69" y="155"/>
                </a:cxn>
                <a:cxn ang="0">
                  <a:pos x="0" y="212"/>
                </a:cxn>
                <a:cxn ang="0">
                  <a:pos x="0" y="242"/>
                </a:cxn>
                <a:cxn ang="0">
                  <a:pos x="30" y="272"/>
                </a:cxn>
                <a:cxn ang="0">
                  <a:pos x="212" y="272"/>
                </a:cxn>
                <a:cxn ang="0">
                  <a:pos x="242" y="242"/>
                </a:cxn>
                <a:cxn ang="0">
                  <a:pos x="242" y="212"/>
                </a:cxn>
              </a:cxnLst>
              <a:rect l="0" t="0" r="r" b="b"/>
              <a:pathLst>
                <a:path w="242" h="272">
                  <a:moveTo>
                    <a:pt x="121" y="0"/>
                  </a:moveTo>
                  <a:cubicBezTo>
                    <a:pt x="88" y="0"/>
                    <a:pt x="60" y="27"/>
                    <a:pt x="60" y="61"/>
                  </a:cubicBezTo>
                  <a:cubicBezTo>
                    <a:pt x="60" y="94"/>
                    <a:pt x="88" y="151"/>
                    <a:pt x="121" y="151"/>
                  </a:cubicBezTo>
                  <a:cubicBezTo>
                    <a:pt x="154" y="151"/>
                    <a:pt x="181" y="94"/>
                    <a:pt x="181" y="61"/>
                  </a:cubicBezTo>
                  <a:cubicBezTo>
                    <a:pt x="181" y="27"/>
                    <a:pt x="154" y="0"/>
                    <a:pt x="121" y="0"/>
                  </a:cubicBezTo>
                  <a:close/>
                  <a:moveTo>
                    <a:pt x="242" y="212"/>
                  </a:moveTo>
                  <a:cubicBezTo>
                    <a:pt x="242" y="176"/>
                    <a:pt x="213" y="160"/>
                    <a:pt x="172" y="155"/>
                  </a:cubicBezTo>
                  <a:cubicBezTo>
                    <a:pt x="155" y="170"/>
                    <a:pt x="136" y="182"/>
                    <a:pt x="121" y="182"/>
                  </a:cubicBezTo>
                  <a:cubicBezTo>
                    <a:pt x="106" y="182"/>
                    <a:pt x="87" y="170"/>
                    <a:pt x="69" y="155"/>
                  </a:cubicBezTo>
                  <a:cubicBezTo>
                    <a:pt x="29" y="160"/>
                    <a:pt x="0" y="176"/>
                    <a:pt x="0" y="212"/>
                  </a:cubicBezTo>
                  <a:cubicBezTo>
                    <a:pt x="0" y="242"/>
                    <a:pt x="0" y="242"/>
                    <a:pt x="0" y="242"/>
                  </a:cubicBezTo>
                  <a:cubicBezTo>
                    <a:pt x="0" y="259"/>
                    <a:pt x="14" y="272"/>
                    <a:pt x="30" y="272"/>
                  </a:cubicBezTo>
                  <a:cubicBezTo>
                    <a:pt x="212" y="272"/>
                    <a:pt x="212" y="272"/>
                    <a:pt x="212" y="272"/>
                  </a:cubicBezTo>
                  <a:cubicBezTo>
                    <a:pt x="228" y="272"/>
                    <a:pt x="242" y="259"/>
                    <a:pt x="242" y="242"/>
                  </a:cubicBezTo>
                  <a:cubicBezTo>
                    <a:pt x="242" y="212"/>
                    <a:pt x="242" y="212"/>
                    <a:pt x="242" y="212"/>
                  </a:cubicBezTo>
                  <a:close/>
                </a:path>
              </a:pathLst>
            </a:custGeom>
            <a:solidFill>
              <a:schemeClr val="tx1">
                <a:lumMod val="25000"/>
                <a:lumOff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0" name="Oval 79"/>
            <p:cNvSpPr/>
            <p:nvPr userDrawn="1"/>
          </p:nvSpPr>
          <p:spPr>
            <a:xfrm>
              <a:off x="4305300" y="1123950"/>
              <a:ext cx="533400" cy="533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81" name="Straight Connector 80"/>
          <p:cNvCxnSpPr/>
          <p:nvPr userDrawn="1"/>
        </p:nvCxnSpPr>
        <p:spPr>
          <a:xfrm rot="10800000">
            <a:off x="3276602" y="1326120"/>
            <a:ext cx="1119187" cy="3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10800000" flipV="1">
            <a:off x="4748214" y="1326120"/>
            <a:ext cx="1119187" cy="3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1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76">
                                            <p:bg/>
                                          </p:spTgt>
                                        </p:tgtEl>
                                        <p:attrNameLst>
                                          <p:attrName>style.visibility</p:attrName>
                                        </p:attrNameLst>
                                      </p:cBhvr>
                                      <p:to>
                                        <p:strVal val="visible"/>
                                      </p:to>
                                    </p:set>
                                    <p:anim calcmode="lin" valueType="num">
                                      <p:cBhvr>
                                        <p:cTn id="27" dur="500" fill="hold"/>
                                        <p:tgtEl>
                                          <p:spTgt spid="76">
                                            <p:bg/>
                                          </p:spTgt>
                                        </p:tgtEl>
                                        <p:attrNameLst>
                                          <p:attrName>ppt_w</p:attrName>
                                        </p:attrNameLst>
                                      </p:cBhvr>
                                      <p:tavLst>
                                        <p:tav tm="0">
                                          <p:val>
                                            <p:fltVal val="0"/>
                                          </p:val>
                                        </p:tav>
                                        <p:tav tm="100000">
                                          <p:val>
                                            <p:strVal val="#ppt_w"/>
                                          </p:val>
                                        </p:tav>
                                      </p:tavLst>
                                    </p:anim>
                                    <p:anim calcmode="lin" valueType="num">
                                      <p:cBhvr>
                                        <p:cTn id="28" dur="500" fill="hold"/>
                                        <p:tgtEl>
                                          <p:spTgt spid="76">
                                            <p:bg/>
                                          </p:spTgt>
                                        </p:tgtEl>
                                        <p:attrNameLst>
                                          <p:attrName>ppt_h</p:attrName>
                                        </p:attrNameLst>
                                      </p:cBhvr>
                                      <p:tavLst>
                                        <p:tav tm="0">
                                          <p:val>
                                            <p:fltVal val="0"/>
                                          </p:val>
                                        </p:tav>
                                        <p:tav tm="100000">
                                          <p:val>
                                            <p:strVal val="#ppt_h"/>
                                          </p:val>
                                        </p:tav>
                                      </p:tavLst>
                                    </p:anim>
                                    <p:animEffect transition="in" filter="fade">
                                      <p:cBhvr>
                                        <p:cTn id="29" dur="500"/>
                                        <p:tgtEl>
                                          <p:spTgt spid="76">
                                            <p:bg/>
                                          </p:spTgt>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p:cTn id="33"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76">
                                            <p:txEl>
                                              <p:pRg st="0" end="0"/>
                                            </p:txEl>
                                          </p:spTgt>
                                        </p:tgtEl>
                                      </p:cBhvr>
                                    </p:animEffect>
                                  </p:childTnLst>
                                </p:cTn>
                              </p:par>
                            </p:childTnLst>
                          </p:cTn>
                        </p:par>
                        <p:par>
                          <p:cTn id="36" fill="hold">
                            <p:stCondLst>
                              <p:cond delay="3000"/>
                            </p:stCondLst>
                            <p:childTnLst>
                              <p:par>
                                <p:cTn id="37" presetID="18" presetClass="entr" presetSubtype="9"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strips(upLeft)">
                                      <p:cBhvr>
                                        <p:cTn id="39" dur="500"/>
                                        <p:tgtEl>
                                          <p:spTgt spid="59"/>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70">
                                            <p:bg/>
                                          </p:spTgt>
                                        </p:tgtEl>
                                        <p:attrNameLst>
                                          <p:attrName>style.visibility</p:attrName>
                                        </p:attrNameLst>
                                      </p:cBhvr>
                                      <p:to>
                                        <p:strVal val="visible"/>
                                      </p:to>
                                    </p:set>
                                    <p:anim calcmode="lin" valueType="num">
                                      <p:cBhvr>
                                        <p:cTn id="55" dur="500" fill="hold"/>
                                        <p:tgtEl>
                                          <p:spTgt spid="70">
                                            <p:bg/>
                                          </p:spTgt>
                                        </p:tgtEl>
                                        <p:attrNameLst>
                                          <p:attrName>ppt_w</p:attrName>
                                        </p:attrNameLst>
                                      </p:cBhvr>
                                      <p:tavLst>
                                        <p:tav tm="0">
                                          <p:val>
                                            <p:fltVal val="0"/>
                                          </p:val>
                                        </p:tav>
                                        <p:tav tm="100000">
                                          <p:val>
                                            <p:strVal val="#ppt_w"/>
                                          </p:val>
                                        </p:tav>
                                      </p:tavLst>
                                    </p:anim>
                                    <p:anim calcmode="lin" valueType="num">
                                      <p:cBhvr>
                                        <p:cTn id="56" dur="500" fill="hold"/>
                                        <p:tgtEl>
                                          <p:spTgt spid="70">
                                            <p:bg/>
                                          </p:spTgt>
                                        </p:tgtEl>
                                        <p:attrNameLst>
                                          <p:attrName>ppt_h</p:attrName>
                                        </p:attrNameLst>
                                      </p:cBhvr>
                                      <p:tavLst>
                                        <p:tav tm="0">
                                          <p:val>
                                            <p:fltVal val="0"/>
                                          </p:val>
                                        </p:tav>
                                        <p:tav tm="100000">
                                          <p:val>
                                            <p:strVal val="#ppt_h"/>
                                          </p:val>
                                        </p:tav>
                                      </p:tavLst>
                                    </p:anim>
                                    <p:animEffect transition="in" filter="fade">
                                      <p:cBhvr>
                                        <p:cTn id="57" dur="500"/>
                                        <p:tgtEl>
                                          <p:spTgt spid="70">
                                            <p:bg/>
                                          </p:spTgt>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 calcmode="lin" valueType="num">
                                      <p:cBhvr>
                                        <p:cTn id="6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0">
                                            <p:txEl>
                                              <p:pRg st="0" end="0"/>
                                            </p:txEl>
                                          </p:spTgt>
                                        </p:tgtEl>
                                      </p:cBhvr>
                                    </p:animEffect>
                                  </p:childTnLst>
                                </p:cTn>
                              </p:par>
                            </p:childTnLst>
                          </p:cTn>
                        </p:par>
                        <p:par>
                          <p:cTn id="64" fill="hold">
                            <p:stCondLst>
                              <p:cond delay="5500"/>
                            </p:stCondLst>
                            <p:childTnLst>
                              <p:par>
                                <p:cTn id="65" presetID="18" presetClass="entr" presetSubtype="9"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strips(upLeft)">
                                      <p:cBhvr>
                                        <p:cTn id="67" dur="500"/>
                                        <p:tgtEl>
                                          <p:spTgt spid="61"/>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par>
                          <p:cTn id="80" fill="hold">
                            <p:stCondLst>
                              <p:cond delay="7000"/>
                            </p:stCondLst>
                            <p:childTnLst>
                              <p:par>
                                <p:cTn id="81" presetID="53" presetClass="entr" presetSubtype="0" fill="hold" grpId="0" nodeType="afterEffect">
                                  <p:stCondLst>
                                    <p:cond delay="0"/>
                                  </p:stCondLst>
                                  <p:childTnLst>
                                    <p:set>
                                      <p:cBhvr>
                                        <p:cTn id="82" dur="1" fill="hold">
                                          <p:stCondLst>
                                            <p:cond delay="0"/>
                                          </p:stCondLst>
                                        </p:cTn>
                                        <p:tgtEl>
                                          <p:spTgt spid="74">
                                            <p:bg/>
                                          </p:spTgt>
                                        </p:tgtEl>
                                        <p:attrNameLst>
                                          <p:attrName>style.visibility</p:attrName>
                                        </p:attrNameLst>
                                      </p:cBhvr>
                                      <p:to>
                                        <p:strVal val="visible"/>
                                      </p:to>
                                    </p:set>
                                    <p:anim calcmode="lin" valueType="num">
                                      <p:cBhvr>
                                        <p:cTn id="83" dur="500" fill="hold"/>
                                        <p:tgtEl>
                                          <p:spTgt spid="74">
                                            <p:bg/>
                                          </p:spTgt>
                                        </p:tgtEl>
                                        <p:attrNameLst>
                                          <p:attrName>ppt_w</p:attrName>
                                        </p:attrNameLst>
                                      </p:cBhvr>
                                      <p:tavLst>
                                        <p:tav tm="0">
                                          <p:val>
                                            <p:fltVal val="0"/>
                                          </p:val>
                                        </p:tav>
                                        <p:tav tm="100000">
                                          <p:val>
                                            <p:strVal val="#ppt_w"/>
                                          </p:val>
                                        </p:tav>
                                      </p:tavLst>
                                    </p:anim>
                                    <p:anim calcmode="lin" valueType="num">
                                      <p:cBhvr>
                                        <p:cTn id="84" dur="500" fill="hold"/>
                                        <p:tgtEl>
                                          <p:spTgt spid="74">
                                            <p:bg/>
                                          </p:spTgt>
                                        </p:tgtEl>
                                        <p:attrNameLst>
                                          <p:attrName>ppt_h</p:attrName>
                                        </p:attrNameLst>
                                      </p:cBhvr>
                                      <p:tavLst>
                                        <p:tav tm="0">
                                          <p:val>
                                            <p:fltVal val="0"/>
                                          </p:val>
                                        </p:tav>
                                        <p:tav tm="100000">
                                          <p:val>
                                            <p:strVal val="#ppt_h"/>
                                          </p:val>
                                        </p:tav>
                                      </p:tavLst>
                                    </p:anim>
                                    <p:animEffect transition="in" filter="fade">
                                      <p:cBhvr>
                                        <p:cTn id="85" dur="500"/>
                                        <p:tgtEl>
                                          <p:spTgt spid="74">
                                            <p:bg/>
                                          </p:spTgt>
                                        </p:tgtEl>
                                      </p:cBhvr>
                                    </p:animEffect>
                                  </p:childTnLst>
                                </p:cTn>
                              </p:par>
                            </p:childTnLst>
                          </p:cTn>
                        </p:par>
                        <p:par>
                          <p:cTn id="86" fill="hold">
                            <p:stCondLst>
                              <p:cond delay="7500"/>
                            </p:stCondLst>
                            <p:childTnLst>
                              <p:par>
                                <p:cTn id="87" presetID="53" presetClass="entr" presetSubtype="0" fill="hold" grpId="0" nodeType="afterEffect">
                                  <p:stCondLst>
                                    <p:cond delay="0"/>
                                  </p:stCondLst>
                                  <p:childTnLst>
                                    <p:set>
                                      <p:cBhvr>
                                        <p:cTn id="88" dur="1" fill="hold">
                                          <p:stCondLst>
                                            <p:cond delay="0"/>
                                          </p:stCondLst>
                                        </p:cTn>
                                        <p:tgtEl>
                                          <p:spTgt spid="74">
                                            <p:txEl>
                                              <p:pRg st="0" end="0"/>
                                            </p:txEl>
                                          </p:spTgt>
                                        </p:tgtEl>
                                        <p:attrNameLst>
                                          <p:attrName>style.visibility</p:attrName>
                                        </p:attrNameLst>
                                      </p:cBhvr>
                                      <p:to>
                                        <p:strVal val="visible"/>
                                      </p:to>
                                    </p:set>
                                    <p:anim calcmode="lin" valueType="num">
                                      <p:cBhvr>
                                        <p:cTn id="89"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74">
                                            <p:txEl>
                                              <p:pRg st="0" end="0"/>
                                            </p:txEl>
                                          </p:spTgt>
                                        </p:tgtEl>
                                      </p:cBhvr>
                                    </p:animEffect>
                                  </p:childTnLst>
                                </p:cTn>
                              </p:par>
                            </p:childTnLst>
                          </p:cTn>
                        </p:par>
                        <p:par>
                          <p:cTn id="92" fill="hold">
                            <p:stCondLst>
                              <p:cond delay="8000"/>
                            </p:stCondLst>
                            <p:childTnLst>
                              <p:par>
                                <p:cTn id="93" presetID="18" presetClass="entr" presetSubtype="12"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strips(downLeft)">
                                      <p:cBhvr>
                                        <p:cTn id="95" dur="500"/>
                                        <p:tgtEl>
                                          <p:spTgt spid="63"/>
                                        </p:tgtEl>
                                      </p:cBhvr>
                                    </p:animEffect>
                                  </p:childTnLst>
                                </p:cTn>
                              </p:par>
                            </p:childTnLst>
                          </p:cTn>
                        </p:par>
                        <p:par>
                          <p:cTn id="96" fill="hold">
                            <p:stCondLst>
                              <p:cond delay="8500"/>
                            </p:stCondLst>
                            <p:childTnLst>
                              <p:par>
                                <p:cTn id="97" presetID="53"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Effect transition="in" filter="fade">
                                      <p:cBhvr>
                                        <p:cTn id="101" dur="500"/>
                                        <p:tgtEl>
                                          <p:spTgt spid="42"/>
                                        </p:tgtEl>
                                      </p:cBhvr>
                                    </p:animEffect>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Effect transition="in" filter="fade">
                                      <p:cBhvr>
                                        <p:cTn id="107" dur="500"/>
                                        <p:tgtEl>
                                          <p:spTgt spid="43"/>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72">
                                            <p:bg/>
                                          </p:spTgt>
                                        </p:tgtEl>
                                        <p:attrNameLst>
                                          <p:attrName>style.visibility</p:attrName>
                                        </p:attrNameLst>
                                      </p:cBhvr>
                                      <p:to>
                                        <p:strVal val="visible"/>
                                      </p:to>
                                    </p:set>
                                    <p:anim calcmode="lin" valueType="num">
                                      <p:cBhvr>
                                        <p:cTn id="111" dur="500" fill="hold"/>
                                        <p:tgtEl>
                                          <p:spTgt spid="72">
                                            <p:bg/>
                                          </p:spTgt>
                                        </p:tgtEl>
                                        <p:attrNameLst>
                                          <p:attrName>ppt_w</p:attrName>
                                        </p:attrNameLst>
                                      </p:cBhvr>
                                      <p:tavLst>
                                        <p:tav tm="0">
                                          <p:val>
                                            <p:fltVal val="0"/>
                                          </p:val>
                                        </p:tav>
                                        <p:tav tm="100000">
                                          <p:val>
                                            <p:strVal val="#ppt_w"/>
                                          </p:val>
                                        </p:tav>
                                      </p:tavLst>
                                    </p:anim>
                                    <p:anim calcmode="lin" valueType="num">
                                      <p:cBhvr>
                                        <p:cTn id="112" dur="500" fill="hold"/>
                                        <p:tgtEl>
                                          <p:spTgt spid="72">
                                            <p:bg/>
                                          </p:spTgt>
                                        </p:tgtEl>
                                        <p:attrNameLst>
                                          <p:attrName>ppt_h</p:attrName>
                                        </p:attrNameLst>
                                      </p:cBhvr>
                                      <p:tavLst>
                                        <p:tav tm="0">
                                          <p:val>
                                            <p:fltVal val="0"/>
                                          </p:val>
                                        </p:tav>
                                        <p:tav tm="100000">
                                          <p:val>
                                            <p:strVal val="#ppt_h"/>
                                          </p:val>
                                        </p:tav>
                                      </p:tavLst>
                                    </p:anim>
                                    <p:animEffect transition="in" filter="fade">
                                      <p:cBhvr>
                                        <p:cTn id="113" dur="500"/>
                                        <p:tgtEl>
                                          <p:spTgt spid="72">
                                            <p:bg/>
                                          </p:spTgt>
                                        </p:tgtEl>
                                      </p:cBhvr>
                                    </p:animEffect>
                                  </p:childTnLst>
                                </p:cTn>
                              </p:par>
                            </p:childTnLst>
                          </p:cTn>
                        </p:par>
                        <p:par>
                          <p:cTn id="114" fill="hold">
                            <p:stCondLst>
                              <p:cond delay="10000"/>
                            </p:stCondLst>
                            <p:childTnLst>
                              <p:par>
                                <p:cTn id="115" presetID="53" presetClass="entr" presetSubtype="0" fill="hold" grpId="0" nodeType="afterEffect">
                                  <p:stCondLst>
                                    <p:cond delay="0"/>
                                  </p:stCondLst>
                                  <p:childTnLst>
                                    <p:set>
                                      <p:cBhvr>
                                        <p:cTn id="116" dur="1" fill="hold">
                                          <p:stCondLst>
                                            <p:cond delay="0"/>
                                          </p:stCondLst>
                                        </p:cTn>
                                        <p:tgtEl>
                                          <p:spTgt spid="72">
                                            <p:txEl>
                                              <p:pRg st="0" end="0"/>
                                            </p:txEl>
                                          </p:spTgt>
                                        </p:tgtEl>
                                        <p:attrNameLst>
                                          <p:attrName>style.visibility</p:attrName>
                                        </p:attrNameLst>
                                      </p:cBhvr>
                                      <p:to>
                                        <p:strVal val="visible"/>
                                      </p:to>
                                    </p:set>
                                    <p:anim calcmode="lin" valueType="num">
                                      <p:cBhvr>
                                        <p:cTn id="11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72">
                                            <p:txEl>
                                              <p:pRg st="0" end="0"/>
                                            </p:txEl>
                                          </p:spTgt>
                                        </p:tgtEl>
                                      </p:cBhvr>
                                    </p:animEffect>
                                  </p:childTnLst>
                                </p:cTn>
                              </p:par>
                            </p:childTnLst>
                          </p:cTn>
                        </p:par>
                        <p:par>
                          <p:cTn id="120" fill="hold">
                            <p:stCondLst>
                              <p:cond delay="10500"/>
                            </p:stCondLst>
                            <p:childTnLst>
                              <p:par>
                                <p:cTn id="121" presetID="18" presetClass="entr" presetSubtype="3"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strips(upRight)">
                                      <p:cBhvr>
                                        <p:cTn id="123" dur="500"/>
                                        <p:tgtEl>
                                          <p:spTgt spid="67"/>
                                        </p:tgtEl>
                                      </p:cBhvr>
                                    </p:animEffect>
                                  </p:childTnLst>
                                </p:cTn>
                              </p:par>
                            </p:childTnLst>
                          </p:cTn>
                        </p:par>
                        <p:par>
                          <p:cTn id="124" fill="hold">
                            <p:stCondLst>
                              <p:cond delay="11000"/>
                            </p:stCondLst>
                            <p:childTnLst>
                              <p:par>
                                <p:cTn id="125" presetID="53"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500"/>
                            </p:stCondLst>
                            <p:childTnLst>
                              <p:par>
                                <p:cTn id="131" presetID="53"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childTnLst>
                                </p:cTn>
                              </p:par>
                            </p:childTnLst>
                          </p:cTn>
                        </p:par>
                        <p:par>
                          <p:cTn id="136" fill="hold">
                            <p:stCondLst>
                              <p:cond delay="12000"/>
                            </p:stCondLst>
                            <p:childTnLst>
                              <p:par>
                                <p:cTn id="137" presetID="53" presetClass="entr" presetSubtype="0" fill="hold" grpId="0" nodeType="afterEffect">
                                  <p:stCondLst>
                                    <p:cond delay="0"/>
                                  </p:stCondLst>
                                  <p:childTnLst>
                                    <p:set>
                                      <p:cBhvr>
                                        <p:cTn id="138" dur="1" fill="hold">
                                          <p:stCondLst>
                                            <p:cond delay="0"/>
                                          </p:stCondLst>
                                        </p:cTn>
                                        <p:tgtEl>
                                          <p:spTgt spid="71">
                                            <p:bg/>
                                          </p:spTgt>
                                        </p:tgtEl>
                                        <p:attrNameLst>
                                          <p:attrName>style.visibility</p:attrName>
                                        </p:attrNameLst>
                                      </p:cBhvr>
                                      <p:to>
                                        <p:strVal val="visible"/>
                                      </p:to>
                                    </p:set>
                                    <p:anim calcmode="lin" valueType="num">
                                      <p:cBhvr>
                                        <p:cTn id="139" dur="500" fill="hold"/>
                                        <p:tgtEl>
                                          <p:spTgt spid="71">
                                            <p:bg/>
                                          </p:spTgt>
                                        </p:tgtEl>
                                        <p:attrNameLst>
                                          <p:attrName>ppt_w</p:attrName>
                                        </p:attrNameLst>
                                      </p:cBhvr>
                                      <p:tavLst>
                                        <p:tav tm="0">
                                          <p:val>
                                            <p:fltVal val="0"/>
                                          </p:val>
                                        </p:tav>
                                        <p:tav tm="100000">
                                          <p:val>
                                            <p:strVal val="#ppt_w"/>
                                          </p:val>
                                        </p:tav>
                                      </p:tavLst>
                                    </p:anim>
                                    <p:anim calcmode="lin" valueType="num">
                                      <p:cBhvr>
                                        <p:cTn id="140" dur="500" fill="hold"/>
                                        <p:tgtEl>
                                          <p:spTgt spid="71">
                                            <p:bg/>
                                          </p:spTgt>
                                        </p:tgtEl>
                                        <p:attrNameLst>
                                          <p:attrName>ppt_h</p:attrName>
                                        </p:attrNameLst>
                                      </p:cBhvr>
                                      <p:tavLst>
                                        <p:tav tm="0">
                                          <p:val>
                                            <p:fltVal val="0"/>
                                          </p:val>
                                        </p:tav>
                                        <p:tav tm="100000">
                                          <p:val>
                                            <p:strVal val="#ppt_h"/>
                                          </p:val>
                                        </p:tav>
                                      </p:tavLst>
                                    </p:anim>
                                    <p:animEffect transition="in" filter="fade">
                                      <p:cBhvr>
                                        <p:cTn id="141" dur="500"/>
                                        <p:tgtEl>
                                          <p:spTgt spid="71">
                                            <p:bg/>
                                          </p:spTgt>
                                        </p:tgtEl>
                                      </p:cBhvr>
                                    </p:animEffect>
                                  </p:childTnLst>
                                </p:cTn>
                              </p:par>
                            </p:childTnLst>
                          </p:cTn>
                        </p:par>
                        <p:par>
                          <p:cTn id="142" fill="hold">
                            <p:stCondLst>
                              <p:cond delay="12500"/>
                            </p:stCondLst>
                            <p:childTnLst>
                              <p:par>
                                <p:cTn id="143" presetID="53"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 calcmode="lin" valueType="num">
                                      <p:cBhvr>
                                        <p:cTn id="14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71">
                                            <p:txEl>
                                              <p:pRg st="0" end="0"/>
                                            </p:txEl>
                                          </p:spTgt>
                                        </p:tgtEl>
                                      </p:cBhvr>
                                    </p:animEffect>
                                  </p:childTnLst>
                                </p:cTn>
                              </p:par>
                            </p:childTnLst>
                          </p:cTn>
                        </p:par>
                        <p:par>
                          <p:cTn id="148" fill="hold">
                            <p:stCondLst>
                              <p:cond delay="13000"/>
                            </p:stCondLst>
                            <p:childTnLst>
                              <p:par>
                                <p:cTn id="149" presetID="18" presetClass="entr" presetSubtype="3"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strips(upRight)">
                                      <p:cBhvr>
                                        <p:cTn id="151" dur="500"/>
                                        <p:tgtEl>
                                          <p:spTgt spid="65"/>
                                        </p:tgtEl>
                                      </p:cBhvr>
                                    </p:animEffect>
                                  </p:childTnLst>
                                </p:cTn>
                              </p:par>
                            </p:childTnLst>
                          </p:cTn>
                        </p:par>
                        <p:par>
                          <p:cTn id="152" fill="hold">
                            <p:stCondLst>
                              <p:cond delay="13500"/>
                            </p:stCondLst>
                            <p:childTnLst>
                              <p:par>
                                <p:cTn id="153" presetID="53" presetClass="entr" presetSubtype="0"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p:cTn id="155" dur="500" fill="hold"/>
                                        <p:tgtEl>
                                          <p:spTgt spid="36"/>
                                        </p:tgtEl>
                                        <p:attrNameLst>
                                          <p:attrName>ppt_w</p:attrName>
                                        </p:attrNameLst>
                                      </p:cBhvr>
                                      <p:tavLst>
                                        <p:tav tm="0">
                                          <p:val>
                                            <p:fltVal val="0"/>
                                          </p:val>
                                        </p:tav>
                                        <p:tav tm="100000">
                                          <p:val>
                                            <p:strVal val="#ppt_w"/>
                                          </p:val>
                                        </p:tav>
                                      </p:tavLst>
                                    </p:anim>
                                    <p:anim calcmode="lin" valueType="num">
                                      <p:cBhvr>
                                        <p:cTn id="156" dur="500" fill="hold"/>
                                        <p:tgtEl>
                                          <p:spTgt spid="36"/>
                                        </p:tgtEl>
                                        <p:attrNameLst>
                                          <p:attrName>ppt_h</p:attrName>
                                        </p:attrNameLst>
                                      </p:cBhvr>
                                      <p:tavLst>
                                        <p:tav tm="0">
                                          <p:val>
                                            <p:fltVal val="0"/>
                                          </p:val>
                                        </p:tav>
                                        <p:tav tm="100000">
                                          <p:val>
                                            <p:strVal val="#ppt_h"/>
                                          </p:val>
                                        </p:tav>
                                      </p:tavLst>
                                    </p:anim>
                                    <p:animEffect transition="in" filter="fade">
                                      <p:cBhvr>
                                        <p:cTn id="157" dur="500"/>
                                        <p:tgtEl>
                                          <p:spTgt spid="36"/>
                                        </p:tgtEl>
                                      </p:cBhvr>
                                    </p:animEffect>
                                  </p:childTnLst>
                                </p:cTn>
                              </p:par>
                            </p:childTnLst>
                          </p:cTn>
                        </p:par>
                        <p:par>
                          <p:cTn id="158" fill="hold">
                            <p:stCondLst>
                              <p:cond delay="14000"/>
                            </p:stCondLst>
                            <p:childTnLst>
                              <p:par>
                                <p:cTn id="159" presetID="53"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Effect transition="in" filter="fade">
                                      <p:cBhvr>
                                        <p:cTn id="163" dur="500"/>
                                        <p:tgtEl>
                                          <p:spTgt spid="38"/>
                                        </p:tgtEl>
                                      </p:cBhvr>
                                    </p:animEffect>
                                  </p:childTnLst>
                                </p:cTn>
                              </p:par>
                            </p:childTnLst>
                          </p:cTn>
                        </p:par>
                        <p:par>
                          <p:cTn id="164" fill="hold">
                            <p:stCondLst>
                              <p:cond delay="14500"/>
                            </p:stCondLst>
                            <p:childTnLst>
                              <p:par>
                                <p:cTn id="165" presetID="53" presetClass="entr" presetSubtype="0" fill="hold" grpId="0" nodeType="afterEffect">
                                  <p:stCondLst>
                                    <p:cond delay="0"/>
                                  </p:stCondLst>
                                  <p:childTnLst>
                                    <p:set>
                                      <p:cBhvr>
                                        <p:cTn id="166" dur="1" fill="hold">
                                          <p:stCondLst>
                                            <p:cond delay="0"/>
                                          </p:stCondLst>
                                        </p:cTn>
                                        <p:tgtEl>
                                          <p:spTgt spid="75">
                                            <p:bg/>
                                          </p:spTgt>
                                        </p:tgtEl>
                                        <p:attrNameLst>
                                          <p:attrName>style.visibility</p:attrName>
                                        </p:attrNameLst>
                                      </p:cBhvr>
                                      <p:to>
                                        <p:strVal val="visible"/>
                                      </p:to>
                                    </p:set>
                                    <p:anim calcmode="lin" valueType="num">
                                      <p:cBhvr>
                                        <p:cTn id="167" dur="500" fill="hold"/>
                                        <p:tgtEl>
                                          <p:spTgt spid="75">
                                            <p:bg/>
                                          </p:spTgt>
                                        </p:tgtEl>
                                        <p:attrNameLst>
                                          <p:attrName>ppt_w</p:attrName>
                                        </p:attrNameLst>
                                      </p:cBhvr>
                                      <p:tavLst>
                                        <p:tav tm="0">
                                          <p:val>
                                            <p:fltVal val="0"/>
                                          </p:val>
                                        </p:tav>
                                        <p:tav tm="100000">
                                          <p:val>
                                            <p:strVal val="#ppt_w"/>
                                          </p:val>
                                        </p:tav>
                                      </p:tavLst>
                                    </p:anim>
                                    <p:anim calcmode="lin" valueType="num">
                                      <p:cBhvr>
                                        <p:cTn id="168" dur="500" fill="hold"/>
                                        <p:tgtEl>
                                          <p:spTgt spid="75">
                                            <p:bg/>
                                          </p:spTgt>
                                        </p:tgtEl>
                                        <p:attrNameLst>
                                          <p:attrName>ppt_h</p:attrName>
                                        </p:attrNameLst>
                                      </p:cBhvr>
                                      <p:tavLst>
                                        <p:tav tm="0">
                                          <p:val>
                                            <p:fltVal val="0"/>
                                          </p:val>
                                        </p:tav>
                                        <p:tav tm="100000">
                                          <p:val>
                                            <p:strVal val="#ppt_h"/>
                                          </p:val>
                                        </p:tav>
                                      </p:tavLst>
                                    </p:anim>
                                    <p:animEffect transition="in" filter="fade">
                                      <p:cBhvr>
                                        <p:cTn id="169" dur="500"/>
                                        <p:tgtEl>
                                          <p:spTgt spid="75">
                                            <p:bg/>
                                          </p:spTgt>
                                        </p:tgtEl>
                                      </p:cBhvr>
                                    </p:animEffect>
                                  </p:childTnLst>
                                </p:cTn>
                              </p:par>
                            </p:childTnLst>
                          </p:cTn>
                        </p:par>
                        <p:par>
                          <p:cTn id="170" fill="hold">
                            <p:stCondLst>
                              <p:cond delay="15000"/>
                            </p:stCondLst>
                            <p:childTnLst>
                              <p:par>
                                <p:cTn id="171" presetID="53" presetClass="entr" presetSubtype="0" fill="hold" grpId="0" nodeType="afterEffect">
                                  <p:stCondLst>
                                    <p:cond delay="0"/>
                                  </p:stCondLst>
                                  <p:childTnLst>
                                    <p:set>
                                      <p:cBhvr>
                                        <p:cTn id="172" dur="1" fill="hold">
                                          <p:stCondLst>
                                            <p:cond delay="0"/>
                                          </p:stCondLst>
                                        </p:cTn>
                                        <p:tgtEl>
                                          <p:spTgt spid="75">
                                            <p:txEl>
                                              <p:pRg st="0" end="0"/>
                                            </p:txEl>
                                          </p:spTgt>
                                        </p:tgtEl>
                                        <p:attrNameLst>
                                          <p:attrName>style.visibility</p:attrName>
                                        </p:attrNameLst>
                                      </p:cBhvr>
                                      <p:to>
                                        <p:strVal val="visible"/>
                                      </p:to>
                                    </p:set>
                                    <p:anim calcmode="lin" valueType="num">
                                      <p:cBhvr>
                                        <p:cTn id="173"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4"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5" dur="500"/>
                                        <p:tgtEl>
                                          <p:spTgt spid="75">
                                            <p:txEl>
                                              <p:pRg st="0" end="0"/>
                                            </p:txEl>
                                          </p:spTgt>
                                        </p:tgtEl>
                                      </p:cBhvr>
                                    </p:animEffect>
                                  </p:childTnLst>
                                </p:cTn>
                              </p:par>
                            </p:childTnLst>
                          </p:cTn>
                        </p:par>
                        <p:par>
                          <p:cTn id="176" fill="hold">
                            <p:stCondLst>
                              <p:cond delay="15500"/>
                            </p:stCondLst>
                            <p:childTnLst>
                              <p:par>
                                <p:cTn id="177" presetID="18" presetClass="entr" presetSubtype="6" fill="hold" nodeType="after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strips(downRight)">
                                      <p:cBhvr>
                                        <p:cTn id="179" dur="500"/>
                                        <p:tgtEl>
                                          <p:spTgt spid="69"/>
                                        </p:tgtEl>
                                      </p:cBhvr>
                                    </p:animEffect>
                                  </p:childTnLst>
                                </p:cTn>
                              </p:par>
                            </p:childTnLst>
                          </p:cTn>
                        </p:par>
                        <p:par>
                          <p:cTn id="180" fill="hold">
                            <p:stCondLst>
                              <p:cond delay="16000"/>
                            </p:stCondLst>
                            <p:childTnLst>
                              <p:par>
                                <p:cTn id="181" presetID="53"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500" fill="hold"/>
                                        <p:tgtEl>
                                          <p:spTgt spid="47"/>
                                        </p:tgtEl>
                                        <p:attrNameLst>
                                          <p:attrName>ppt_w</p:attrName>
                                        </p:attrNameLst>
                                      </p:cBhvr>
                                      <p:tavLst>
                                        <p:tav tm="0">
                                          <p:val>
                                            <p:fltVal val="0"/>
                                          </p:val>
                                        </p:tav>
                                        <p:tav tm="100000">
                                          <p:val>
                                            <p:strVal val="#ppt_w"/>
                                          </p:val>
                                        </p:tav>
                                      </p:tavLst>
                                    </p:anim>
                                    <p:anim calcmode="lin" valueType="num">
                                      <p:cBhvr>
                                        <p:cTn id="184" dur="500" fill="hold"/>
                                        <p:tgtEl>
                                          <p:spTgt spid="47"/>
                                        </p:tgtEl>
                                        <p:attrNameLst>
                                          <p:attrName>ppt_h</p:attrName>
                                        </p:attrNameLst>
                                      </p:cBhvr>
                                      <p:tavLst>
                                        <p:tav tm="0">
                                          <p:val>
                                            <p:fltVal val="0"/>
                                          </p:val>
                                        </p:tav>
                                        <p:tav tm="100000">
                                          <p:val>
                                            <p:strVal val="#ppt_h"/>
                                          </p:val>
                                        </p:tav>
                                      </p:tavLst>
                                    </p:anim>
                                    <p:animEffect transition="in" filter="fade">
                                      <p:cBhvr>
                                        <p:cTn id="185" dur="500"/>
                                        <p:tgtEl>
                                          <p:spTgt spid="47"/>
                                        </p:tgtEl>
                                      </p:cBhvr>
                                    </p:animEffect>
                                  </p:childTnLst>
                                </p:cTn>
                              </p:par>
                            </p:childTnLst>
                          </p:cTn>
                        </p:par>
                        <p:par>
                          <p:cTn id="186" fill="hold">
                            <p:stCondLst>
                              <p:cond delay="16500"/>
                            </p:stCondLst>
                            <p:childTnLst>
                              <p:par>
                                <p:cTn id="187" presetID="53" presetClass="entr" presetSubtype="0" fill="hold" grpId="0" nodeType="after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500" fill="hold"/>
                                        <p:tgtEl>
                                          <p:spTgt spid="54"/>
                                        </p:tgtEl>
                                        <p:attrNameLst>
                                          <p:attrName>ppt_w</p:attrName>
                                        </p:attrNameLst>
                                      </p:cBhvr>
                                      <p:tavLst>
                                        <p:tav tm="0">
                                          <p:val>
                                            <p:fltVal val="0"/>
                                          </p:val>
                                        </p:tav>
                                        <p:tav tm="100000">
                                          <p:val>
                                            <p:strVal val="#ppt_w"/>
                                          </p:val>
                                        </p:tav>
                                      </p:tavLst>
                                    </p:anim>
                                    <p:anim calcmode="lin" valueType="num">
                                      <p:cBhvr>
                                        <p:cTn id="190" dur="500" fill="hold"/>
                                        <p:tgtEl>
                                          <p:spTgt spid="54"/>
                                        </p:tgtEl>
                                        <p:attrNameLst>
                                          <p:attrName>ppt_h</p:attrName>
                                        </p:attrNameLst>
                                      </p:cBhvr>
                                      <p:tavLst>
                                        <p:tav tm="0">
                                          <p:val>
                                            <p:fltVal val="0"/>
                                          </p:val>
                                        </p:tav>
                                        <p:tav tm="100000">
                                          <p:val>
                                            <p:strVal val="#ppt_h"/>
                                          </p:val>
                                        </p:tav>
                                      </p:tavLst>
                                    </p:anim>
                                    <p:animEffect transition="in" filter="fade">
                                      <p:cBhvr>
                                        <p:cTn id="191" dur="500"/>
                                        <p:tgtEl>
                                          <p:spTgt spid="54"/>
                                        </p:tgtEl>
                                      </p:cBhvr>
                                    </p:animEffect>
                                  </p:childTnLst>
                                </p:cTn>
                              </p:par>
                            </p:childTnLst>
                          </p:cTn>
                        </p:par>
                        <p:par>
                          <p:cTn id="192" fill="hold">
                            <p:stCondLst>
                              <p:cond delay="17000"/>
                            </p:stCondLst>
                            <p:childTnLst>
                              <p:par>
                                <p:cTn id="193" presetID="53" presetClass="entr" presetSubtype="0" fill="hold" grpId="0" nodeType="afterEffect">
                                  <p:stCondLst>
                                    <p:cond delay="0"/>
                                  </p:stCondLst>
                                  <p:childTnLst>
                                    <p:set>
                                      <p:cBhvr>
                                        <p:cTn id="194" dur="1" fill="hold">
                                          <p:stCondLst>
                                            <p:cond delay="0"/>
                                          </p:stCondLst>
                                        </p:cTn>
                                        <p:tgtEl>
                                          <p:spTgt spid="73">
                                            <p:bg/>
                                          </p:spTgt>
                                        </p:tgtEl>
                                        <p:attrNameLst>
                                          <p:attrName>style.visibility</p:attrName>
                                        </p:attrNameLst>
                                      </p:cBhvr>
                                      <p:to>
                                        <p:strVal val="visible"/>
                                      </p:to>
                                    </p:set>
                                    <p:anim calcmode="lin" valueType="num">
                                      <p:cBhvr>
                                        <p:cTn id="195" dur="500" fill="hold"/>
                                        <p:tgtEl>
                                          <p:spTgt spid="73">
                                            <p:bg/>
                                          </p:spTgt>
                                        </p:tgtEl>
                                        <p:attrNameLst>
                                          <p:attrName>ppt_w</p:attrName>
                                        </p:attrNameLst>
                                      </p:cBhvr>
                                      <p:tavLst>
                                        <p:tav tm="0">
                                          <p:val>
                                            <p:fltVal val="0"/>
                                          </p:val>
                                        </p:tav>
                                        <p:tav tm="100000">
                                          <p:val>
                                            <p:strVal val="#ppt_w"/>
                                          </p:val>
                                        </p:tav>
                                      </p:tavLst>
                                    </p:anim>
                                    <p:anim calcmode="lin" valueType="num">
                                      <p:cBhvr>
                                        <p:cTn id="196" dur="500" fill="hold"/>
                                        <p:tgtEl>
                                          <p:spTgt spid="73">
                                            <p:bg/>
                                          </p:spTgt>
                                        </p:tgtEl>
                                        <p:attrNameLst>
                                          <p:attrName>ppt_h</p:attrName>
                                        </p:attrNameLst>
                                      </p:cBhvr>
                                      <p:tavLst>
                                        <p:tav tm="0">
                                          <p:val>
                                            <p:fltVal val="0"/>
                                          </p:val>
                                        </p:tav>
                                        <p:tav tm="100000">
                                          <p:val>
                                            <p:strVal val="#ppt_h"/>
                                          </p:val>
                                        </p:tav>
                                      </p:tavLst>
                                    </p:anim>
                                    <p:animEffect transition="in" filter="fade">
                                      <p:cBhvr>
                                        <p:cTn id="197" dur="500"/>
                                        <p:tgtEl>
                                          <p:spTgt spid="73">
                                            <p:bg/>
                                          </p:spTgt>
                                        </p:tgtEl>
                                      </p:cBhvr>
                                    </p:animEffect>
                                  </p:childTnLst>
                                </p:cTn>
                              </p:par>
                            </p:childTnLst>
                          </p:cTn>
                        </p:par>
                        <p:par>
                          <p:cTn id="198" fill="hold">
                            <p:stCondLst>
                              <p:cond delay="17500"/>
                            </p:stCondLst>
                            <p:childTnLst>
                              <p:par>
                                <p:cTn id="199" presetID="53" presetClass="entr" presetSubtype="0" fill="hold" grpId="0" nodeType="afterEffect">
                                  <p:stCondLst>
                                    <p:cond delay="0"/>
                                  </p:stCondLst>
                                  <p:childTnLst>
                                    <p:set>
                                      <p:cBhvr>
                                        <p:cTn id="200" dur="1" fill="hold">
                                          <p:stCondLst>
                                            <p:cond delay="0"/>
                                          </p:stCondLst>
                                        </p:cTn>
                                        <p:tgtEl>
                                          <p:spTgt spid="73">
                                            <p:txEl>
                                              <p:pRg st="0" end="0"/>
                                            </p:txEl>
                                          </p:spTgt>
                                        </p:tgtEl>
                                        <p:attrNameLst>
                                          <p:attrName>style.visibility</p:attrName>
                                        </p:attrNameLst>
                                      </p:cBhvr>
                                      <p:to>
                                        <p:strVal val="visible"/>
                                      </p:to>
                                    </p:set>
                                    <p:anim calcmode="lin" valueType="num">
                                      <p:cBhvr>
                                        <p:cTn id="20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0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03" dur="500"/>
                                        <p:tgtEl>
                                          <p:spTgt spid="73">
                                            <p:txEl>
                                              <p:pRg st="0" end="0"/>
                                            </p:txEl>
                                          </p:spTgt>
                                        </p:tgtEl>
                                      </p:cBhvr>
                                    </p:animEffect>
                                  </p:childTnLst>
                                </p:cTn>
                              </p:par>
                            </p:childTnLst>
                          </p:cTn>
                        </p:par>
                        <p:par>
                          <p:cTn id="204" fill="hold">
                            <p:stCondLst>
                              <p:cond delay="18000"/>
                            </p:stCondLst>
                            <p:childTnLst>
                              <p:par>
                                <p:cTn id="205" presetID="53" presetClass="entr" presetSubtype="0" fill="hold" nodeType="after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fltVal val="0"/>
                                          </p:val>
                                        </p:tav>
                                        <p:tav tm="100000">
                                          <p:val>
                                            <p:strVal val="#ppt_h"/>
                                          </p:val>
                                        </p:tav>
                                      </p:tavLst>
                                    </p:anim>
                                    <p:animEffect transition="in" filter="fade">
                                      <p:cBhvr>
                                        <p:cTn id="209" dur="500"/>
                                        <p:tgtEl>
                                          <p:spTgt spid="78"/>
                                        </p:tgtEl>
                                      </p:cBhvr>
                                    </p:animEffect>
                                  </p:childTnLst>
                                </p:cTn>
                              </p:par>
                              <p:par>
                                <p:cTn id="210" presetID="22" presetClass="entr" presetSubtype="8" fill="hold" nodeType="withEffect">
                                  <p:stCondLst>
                                    <p:cond delay="0"/>
                                  </p:stCondLst>
                                  <p:childTnLst>
                                    <p:set>
                                      <p:cBhvr>
                                        <p:cTn id="211" dur="1" fill="hold">
                                          <p:stCondLst>
                                            <p:cond delay="0"/>
                                          </p:stCondLst>
                                        </p:cTn>
                                        <p:tgtEl>
                                          <p:spTgt spid="81"/>
                                        </p:tgtEl>
                                        <p:attrNameLst>
                                          <p:attrName>style.visibility</p:attrName>
                                        </p:attrNameLst>
                                      </p:cBhvr>
                                      <p:to>
                                        <p:strVal val="visible"/>
                                      </p:to>
                                    </p:set>
                                    <p:animEffect transition="in" filter="wipe(left)">
                                      <p:cBhvr>
                                        <p:cTn id="212" dur="500"/>
                                        <p:tgtEl>
                                          <p:spTgt spid="81"/>
                                        </p:tgtEl>
                                      </p:cBhvr>
                                    </p:animEffect>
                                  </p:childTnLst>
                                </p:cTn>
                              </p:par>
                              <p:par>
                                <p:cTn id="213" presetID="22" presetClass="entr" presetSubtype="2" fill="hold" nodeType="with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right)">
                                      <p:cBhvr>
                                        <p:cTn id="2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0" grpId="0" animBg="1"/>
      <p:bldP spid="29" grpId="0" animBg="1"/>
      <p:bldP spid="33" grpId="0" animBg="1"/>
      <p:bldP spid="36" grpId="0" animBg="1"/>
      <p:bldP spid="38" grpId="0" animBg="1"/>
      <p:bldP spid="39" grpId="0" animBg="1"/>
      <p:bldP spid="41" grpId="0" animBg="1"/>
      <p:bldP spid="42" grpId="0" animBg="1"/>
      <p:bldP spid="43" grpId="0" animBg="1"/>
      <p:bldP spid="44" grpId="0" animBg="1"/>
      <p:bldP spid="45" grpId="0" animBg="1"/>
      <p:bldP spid="47" grpId="0" animBg="1"/>
      <p:bldP spid="54" grpId="0" animBg="1"/>
      <p:bldP spid="70" grpId="0" build="p" animBg="1">
        <p:tmplLst>
          <p:tmpl>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Effect transition="in" filter="fade">
                      <p:cBhvr>
                        <p:cTn dur="500"/>
                        <p:tgtEl>
                          <p:spTgt spid="70"/>
                        </p:tgtEl>
                      </p:cBhvr>
                    </p:animEffect>
                  </p:childTnLst>
                </p:cTn>
              </p:par>
            </p:tnLst>
          </p:tmpl>
        </p:tmplLst>
      </p:bldP>
      <p:bldP spid="71" grpId="0" build="p" animBg="1">
        <p:tmplLst>
          <p:tmpl>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animBg="1">
        <p:tmplLst>
          <p:tmpl>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animBg="1">
        <p:tmplLst>
          <p:tmpl>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animBg="1">
        <p:tmplLst>
          <p:tmpl>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animEffect transition="in" filter="fade">
                      <p:cBhvr>
                        <p:cTn dur="500"/>
                        <p:tgtEl>
                          <p:spTgt spid="74"/>
                        </p:tgtEl>
                      </p:cBhvr>
                    </p:animEffect>
                  </p:childTnLst>
                </p:cTn>
              </p:par>
            </p:tnLst>
          </p:tmpl>
        </p:tmplLst>
      </p:bldP>
      <p:bldP spid="75" grpId="0" build="p" animBg="1">
        <p:tmplLst>
          <p:tmpl>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animBg="1">
        <p:tmplLst>
          <p:tmpl>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 lvl="1">
            <p:tnLst>
              <p:par>
                <p:cTn presetID="53"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50" name="Oval 49"/>
          <p:cNvSpPr/>
          <p:nvPr userDrawn="1"/>
        </p:nvSpPr>
        <p:spPr>
          <a:xfrm>
            <a:off x="3467167" y="1152159"/>
            <a:ext cx="2209666" cy="2209666"/>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Picture Placeholder 7"/>
          <p:cNvSpPr>
            <a:spLocks noGrp="1"/>
          </p:cNvSpPr>
          <p:nvPr>
            <p:ph type="pic" sz="quarter" idx="29" hasCustomPrompt="1"/>
          </p:nvPr>
        </p:nvSpPr>
        <p:spPr>
          <a:xfrm>
            <a:off x="3568424" y="1253416"/>
            <a:ext cx="2007152" cy="2007152"/>
          </a:xfrm>
          <a:prstGeom prst="ellipse">
            <a:avLst/>
          </a:prstGeom>
          <a:solidFill>
            <a:schemeClr val="bg1">
              <a:lumMod val="85000"/>
            </a:schemeClr>
          </a:solidFill>
          <a:ln w="19050">
            <a:solidFill>
              <a:schemeClr val="bg1">
                <a:lumMod val="95000"/>
              </a:schemeClr>
            </a:solidFill>
          </a:ln>
        </p:spPr>
        <p:txBody>
          <a:bodyPr tIns="0" bIns="182880" anchor="b"/>
          <a:lstStyle>
            <a:lvl1pPr algn="ctr">
              <a:buNone/>
              <a:defRPr sz="600" baseline="0">
                <a:solidFill>
                  <a:schemeClr val="tx1">
                    <a:lumMod val="50000"/>
                    <a:lumOff val="50000"/>
                  </a:schemeClr>
                </a:solidFill>
              </a:defRPr>
            </a:lvl1pPr>
          </a:lstStyle>
          <a:p>
            <a:r>
              <a:rPr lang="en-US" dirty="0"/>
              <a:t>Click Icon To Add Image</a:t>
            </a:r>
          </a:p>
        </p:txBody>
      </p:sp>
      <p:sp>
        <p:nvSpPr>
          <p:cNvPr id="62" name="Text Placeholder 3"/>
          <p:cNvSpPr>
            <a:spLocks noGrp="1"/>
          </p:cNvSpPr>
          <p:nvPr>
            <p:ph type="body" sz="half" idx="16" hasCustomPrompt="1"/>
          </p:nvPr>
        </p:nvSpPr>
        <p:spPr>
          <a:xfrm>
            <a:off x="3516318" y="3409950"/>
            <a:ext cx="2111364" cy="228600"/>
          </a:xfrm>
          <a:prstGeom prst="rect">
            <a:avLst/>
          </a:prstGeom>
        </p:spPr>
        <p:txBody>
          <a:bodyPr wrap="square" lIns="0" tIns="0" rIns="0" bIns="0" anchor="t">
            <a:noAutofit/>
          </a:bodyPr>
          <a:lstStyle>
            <a:lvl1pPr marL="0" indent="0" algn="ctr" rtl="0">
              <a:buNone/>
              <a:defRPr sz="14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Click To add Title </a:t>
            </a:r>
          </a:p>
          <a:p>
            <a:pPr lvl="0"/>
            <a:endParaRPr lang="en-US" dirty="0"/>
          </a:p>
        </p:txBody>
      </p:sp>
      <p:sp>
        <p:nvSpPr>
          <p:cNvPr id="63" name="Text Placeholder 3"/>
          <p:cNvSpPr>
            <a:spLocks noGrp="1"/>
          </p:cNvSpPr>
          <p:nvPr>
            <p:ph type="body" sz="half" idx="17"/>
          </p:nvPr>
        </p:nvSpPr>
        <p:spPr>
          <a:xfrm>
            <a:off x="1298899" y="3666625"/>
            <a:ext cx="6546205" cy="857858"/>
          </a:xfrm>
          <a:prstGeom prst="rect">
            <a:avLst/>
          </a:prstGeom>
        </p:spPr>
        <p:txBody>
          <a:bodyPr wrap="square" lIns="0" tIns="0" rIns="0" bIns="0" anchor="t">
            <a:noAutofit/>
          </a:bodyPr>
          <a:lstStyle>
            <a:lvl1pPr marL="0" indent="0" algn="ctr">
              <a:buNone/>
              <a:defRPr sz="14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70886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2">
                                            <p:txEl>
                                              <p:pRg st="0" end="0"/>
                                            </p:txEl>
                                          </p:spTgt>
                                        </p:tgtEl>
                                        <p:attrNameLst>
                                          <p:attrName>style.visibility</p:attrName>
                                        </p:attrNameLst>
                                      </p:cBhvr>
                                      <p:to>
                                        <p:strVal val="visible"/>
                                      </p:to>
                                    </p:set>
                                    <p:animEffect transition="in" filter="wipe(up)">
                                      <p:cBhvr>
                                        <p:cTn id="27" dur="500"/>
                                        <p:tgtEl>
                                          <p:spTgt spid="62">
                                            <p:txEl>
                                              <p:pRg st="0" end="0"/>
                                            </p:txEl>
                                          </p:spTgt>
                                        </p:tgtEl>
                                      </p:cBhvr>
                                    </p:animEffect>
                                  </p:childTnLst>
                                </p:cTn>
                              </p:par>
                            </p:childTnLst>
                          </p:cTn>
                        </p:par>
                        <p:par>
                          <p:cTn id="28" fill="hold">
                            <p:stCondLst>
                              <p:cond delay="2500"/>
                            </p:stCondLst>
                            <p:childTnLst>
                              <p:par>
                                <p:cTn id="29" presetID="22" presetClass="entr" presetSubtype="1" fill="hold" grpId="0" nodeType="afterEffect" nodePh="1">
                                  <p:stCondLst>
                                    <p:cond delay="0"/>
                                  </p:stCondLst>
                                  <p:endCondLst>
                                    <p:cond evt="begin" delay="0">
                                      <p:tn val="29"/>
                                    </p:cond>
                                  </p:end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wipe(up)">
                                      <p:cBhvr>
                                        <p:cTn id="31"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0" grpId="0" animBg="1"/>
      <p:bldP spid="55" grpId="0" animBg="1"/>
      <p:bldP spid="62" grpId="0" build="p">
        <p:tmplLst>
          <p:tmpl lvl="1">
            <p:tnLst>
              <p:par>
                <p:cTn presetID="22" presetClass="entr" presetSubtype="1"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up)">
                      <p:cBhvr>
                        <p:cTn dur="500"/>
                        <p:tgtEl>
                          <p:spTgt spid="62"/>
                        </p:tgtEl>
                      </p:cBhvr>
                    </p:animEffect>
                  </p:childTnLst>
                </p:cTn>
              </p:par>
            </p:tnLst>
          </p:tmpl>
        </p:tmplLst>
      </p:bldP>
      <p:bldP spid="6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up)">
                      <p:cBhvr>
                        <p:cTn dur="500"/>
                        <p:tgtEl>
                          <p:spTgt spid="63"/>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Pic4">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1752600" y="361950"/>
            <a:ext cx="5638800" cy="353524"/>
          </a:xfrm>
          <a:prstGeom prst="rect">
            <a:avLst/>
          </a:prstGeom>
        </p:spPr>
        <p:txBody>
          <a:bodyPr wrap="none" lIns="0" tIns="0" rIns="0" bIns="0" anchor="ctr">
            <a:noAutofit/>
          </a:bodyPr>
          <a:lstStyle>
            <a:lvl1pPr algn="ctr">
              <a:defRPr sz="2400"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2514600" y="713941"/>
            <a:ext cx="4114800" cy="200746"/>
          </a:xfrm>
          <a:prstGeom prst="rect">
            <a:avLst/>
          </a:prstGeom>
        </p:spPr>
        <p:txBody>
          <a:bodyPr wrap="none" lIns="0" tIns="0" rIns="0" bIns="0" anchor="ctr">
            <a:noAutofit/>
          </a:bodyPr>
          <a:lstStyle>
            <a:lvl1pPr marL="0" indent="0" algn="ctr">
              <a:buNone/>
              <a:defRPr sz="1200" b="1" baseline="0">
                <a:solidFill>
                  <a:schemeClr val="bg1">
                    <a:lumMod val="75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Subtext Goes Here</a:t>
            </a:r>
          </a:p>
        </p:txBody>
      </p:sp>
      <p:sp>
        <p:nvSpPr>
          <p:cNvPr id="31" name="Picture Placeholder 7"/>
          <p:cNvSpPr>
            <a:spLocks noGrp="1"/>
          </p:cNvSpPr>
          <p:nvPr>
            <p:ph type="pic" sz="quarter" idx="10" hasCustomPrompt="1"/>
          </p:nvPr>
        </p:nvSpPr>
        <p:spPr>
          <a:xfrm>
            <a:off x="657726" y="1132777"/>
            <a:ext cx="2466475" cy="1148414"/>
          </a:xfrm>
          <a:prstGeom prst="rect">
            <a:avLst/>
          </a:prstGeom>
          <a:solidFill>
            <a:schemeClr val="accent1"/>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5" name="Picture Placeholder 7"/>
          <p:cNvSpPr>
            <a:spLocks noGrp="1"/>
          </p:cNvSpPr>
          <p:nvPr>
            <p:ph type="pic" sz="quarter" idx="24" hasCustomPrompt="1"/>
          </p:nvPr>
        </p:nvSpPr>
        <p:spPr>
          <a:xfrm>
            <a:off x="657726" y="2380050"/>
            <a:ext cx="2466475" cy="1148414"/>
          </a:xfrm>
          <a:prstGeom prst="rect">
            <a:avLst/>
          </a:prstGeom>
          <a:solidFill>
            <a:schemeClr val="accent4"/>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38" name="Text Placeholder 3"/>
          <p:cNvSpPr>
            <a:spLocks noGrp="1"/>
          </p:cNvSpPr>
          <p:nvPr>
            <p:ph type="body" sz="half" idx="15"/>
          </p:nvPr>
        </p:nvSpPr>
        <p:spPr>
          <a:xfrm>
            <a:off x="657727"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39" name="Text Placeholder 3"/>
          <p:cNvSpPr>
            <a:spLocks noGrp="1"/>
          </p:cNvSpPr>
          <p:nvPr>
            <p:ph type="body" sz="half" idx="27" hasCustomPrompt="1"/>
          </p:nvPr>
        </p:nvSpPr>
        <p:spPr>
          <a:xfrm>
            <a:off x="657726" y="3684276"/>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46" name="Picture Placeholder 7"/>
          <p:cNvSpPr>
            <a:spLocks noGrp="1"/>
          </p:cNvSpPr>
          <p:nvPr>
            <p:ph type="pic" sz="quarter" idx="22" hasCustomPrompt="1"/>
          </p:nvPr>
        </p:nvSpPr>
        <p:spPr>
          <a:xfrm>
            <a:off x="3331745" y="1132777"/>
            <a:ext cx="2466475" cy="1148414"/>
          </a:xfrm>
          <a:prstGeom prst="rect">
            <a:avLst/>
          </a:prstGeom>
          <a:solidFill>
            <a:schemeClr val="accent2"/>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48" name="Picture Placeholder 7"/>
          <p:cNvSpPr>
            <a:spLocks noGrp="1"/>
          </p:cNvSpPr>
          <p:nvPr>
            <p:ph type="pic" sz="quarter" idx="25" hasCustomPrompt="1"/>
          </p:nvPr>
        </p:nvSpPr>
        <p:spPr>
          <a:xfrm>
            <a:off x="3331745" y="2380050"/>
            <a:ext cx="2466475" cy="1148414"/>
          </a:xfrm>
          <a:prstGeom prst="rect">
            <a:avLst/>
          </a:prstGeom>
          <a:solidFill>
            <a:schemeClr val="accent5"/>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0" name="Text Placeholder 3"/>
          <p:cNvSpPr>
            <a:spLocks noGrp="1"/>
          </p:cNvSpPr>
          <p:nvPr>
            <p:ph type="body" sz="half" idx="28"/>
          </p:nvPr>
        </p:nvSpPr>
        <p:spPr>
          <a:xfrm>
            <a:off x="3327735"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1" name="Text Placeholder 3"/>
          <p:cNvSpPr>
            <a:spLocks noGrp="1"/>
          </p:cNvSpPr>
          <p:nvPr>
            <p:ph type="body" sz="half" idx="29" hasCustomPrompt="1"/>
          </p:nvPr>
        </p:nvSpPr>
        <p:spPr>
          <a:xfrm>
            <a:off x="3327734" y="3684276"/>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
        <p:nvSpPr>
          <p:cNvPr id="54" name="Picture Placeholder 7"/>
          <p:cNvSpPr>
            <a:spLocks noGrp="1"/>
          </p:cNvSpPr>
          <p:nvPr>
            <p:ph type="pic" sz="quarter" idx="23" hasCustomPrompt="1"/>
          </p:nvPr>
        </p:nvSpPr>
        <p:spPr>
          <a:xfrm>
            <a:off x="6005764" y="1132777"/>
            <a:ext cx="2466475" cy="1148414"/>
          </a:xfrm>
          <a:prstGeom prst="rect">
            <a:avLst/>
          </a:prstGeom>
          <a:solidFill>
            <a:schemeClr val="accent3"/>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5" name="Picture Placeholder 7"/>
          <p:cNvSpPr>
            <a:spLocks noGrp="1"/>
          </p:cNvSpPr>
          <p:nvPr>
            <p:ph type="pic" sz="quarter" idx="26" hasCustomPrompt="1"/>
          </p:nvPr>
        </p:nvSpPr>
        <p:spPr>
          <a:xfrm>
            <a:off x="6005764" y="2380050"/>
            <a:ext cx="2466475" cy="1148414"/>
          </a:xfrm>
          <a:prstGeom prst="rect">
            <a:avLst/>
          </a:prstGeom>
          <a:solidFill>
            <a:schemeClr val="accent6"/>
          </a:solidFill>
          <a:ln w="19050">
            <a:noFill/>
          </a:ln>
        </p:spPr>
        <p:txBody>
          <a:bodyPr tIns="0" bIns="182880" anchor="b"/>
          <a:lstStyle>
            <a:lvl1pPr algn="ctr">
              <a:buNone/>
              <a:defRPr sz="1200">
                <a:solidFill>
                  <a:schemeClr val="bg1"/>
                </a:solidFill>
              </a:defRPr>
            </a:lvl1pPr>
          </a:lstStyle>
          <a:p>
            <a:r>
              <a:rPr lang="en-US" dirty="0"/>
              <a:t>Image Holder</a:t>
            </a:r>
          </a:p>
        </p:txBody>
      </p:sp>
      <p:sp>
        <p:nvSpPr>
          <p:cNvPr id="56" name="Text Placeholder 3"/>
          <p:cNvSpPr>
            <a:spLocks noGrp="1"/>
          </p:cNvSpPr>
          <p:nvPr>
            <p:ph type="body" sz="half" idx="30"/>
          </p:nvPr>
        </p:nvSpPr>
        <p:spPr>
          <a:xfrm>
            <a:off x="6005765" y="3977263"/>
            <a:ext cx="2470485" cy="697612"/>
          </a:xfrm>
          <a:prstGeom prst="rect">
            <a:avLst/>
          </a:prstGeom>
        </p:spPr>
        <p:txBody>
          <a:bodyPr wrap="square" lIns="0" tIns="0" rIns="0" bIns="0" anchor="t">
            <a:noAutofit/>
          </a:bodyPr>
          <a:lstStyle>
            <a:lvl1pPr marL="0" indent="0" algn="l">
              <a:buNone/>
              <a:defRPr sz="1100" b="0"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a:p>
            <a:pPr algn="ctr"/>
            <a:endParaRPr lang="en-US" sz="1000" dirty="0">
              <a:solidFill>
                <a:schemeClr val="tx1">
                  <a:lumMod val="50000"/>
                  <a:lumOff val="50000"/>
                </a:schemeClr>
              </a:solidFill>
            </a:endParaRPr>
          </a:p>
        </p:txBody>
      </p:sp>
      <p:sp>
        <p:nvSpPr>
          <p:cNvPr id="57" name="Text Placeholder 3"/>
          <p:cNvSpPr>
            <a:spLocks noGrp="1"/>
          </p:cNvSpPr>
          <p:nvPr>
            <p:ph type="body" sz="half" idx="31" hasCustomPrompt="1"/>
          </p:nvPr>
        </p:nvSpPr>
        <p:spPr>
          <a:xfrm>
            <a:off x="6005764" y="3684276"/>
            <a:ext cx="2470485" cy="292987"/>
          </a:xfrm>
          <a:prstGeom prst="rect">
            <a:avLst/>
          </a:prstGeom>
        </p:spPr>
        <p:txBody>
          <a:bodyPr wrap="square" lIns="0" tIns="0" rIns="0" bIns="0" anchor="ctr">
            <a:noAutofit/>
          </a:bodyPr>
          <a:lstStyle>
            <a:lvl1pPr marL="0" indent="0" algn="l">
              <a:buNone/>
              <a:defRPr sz="1200" b="1" baseline="0">
                <a:solidFill>
                  <a:schemeClr val="tx1">
                    <a:lumMod val="50000"/>
                    <a:lumOff val="50000"/>
                  </a:schemeClr>
                </a:solidFill>
              </a:defRPr>
            </a:lvl1pPr>
            <a:lvl2pPr marL="457170" indent="0">
              <a:buNone/>
              <a:defRPr sz="1200"/>
            </a:lvl2pPr>
            <a:lvl3pPr marL="914340" indent="0">
              <a:buNone/>
              <a:defRPr sz="1000"/>
            </a:lvl3pPr>
            <a:lvl4pPr marL="1371510" indent="0">
              <a:buNone/>
              <a:defRPr sz="900"/>
            </a:lvl4pPr>
            <a:lvl5pPr marL="1828680" indent="0">
              <a:buNone/>
              <a:defRPr sz="900"/>
            </a:lvl5pPr>
            <a:lvl6pPr marL="2285850" indent="0">
              <a:buNone/>
              <a:defRPr sz="900"/>
            </a:lvl6pPr>
            <a:lvl7pPr marL="2743020" indent="0">
              <a:buNone/>
              <a:defRPr sz="900"/>
            </a:lvl7pPr>
            <a:lvl8pPr marL="3200190" indent="0">
              <a:buNone/>
              <a:defRPr sz="900"/>
            </a:lvl8pPr>
            <a:lvl9pPr marL="3657360" indent="0">
              <a:buNone/>
              <a:defRPr sz="900"/>
            </a:lvl9pPr>
          </a:lstStyle>
          <a:p>
            <a:pPr lvl="0"/>
            <a:r>
              <a:rPr lang="en-US" dirty="0"/>
              <a:t>Title Goes Here</a:t>
            </a:r>
          </a:p>
        </p:txBody>
      </p:sp>
    </p:spTree>
    <p:extLst>
      <p:ext uri="{BB962C8B-B14F-4D97-AF65-F5344CB8AC3E}">
        <p14:creationId xmlns:p14="http://schemas.microsoft.com/office/powerpoint/2010/main" val="41984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up)">
                                      <p:cBhvr>
                                        <p:cTn id="25" dur="500"/>
                                        <p:tgtEl>
                                          <p:spTgt spid="39">
                                            <p:txEl>
                                              <p:pRg st="0" end="0"/>
                                            </p:txEl>
                                          </p:spTgt>
                                        </p:tgtEl>
                                      </p:cBhvr>
                                    </p:animEffect>
                                  </p:childTnLst>
                                </p:cTn>
                              </p:par>
                            </p:childTnLst>
                          </p:cTn>
                        </p:par>
                        <p:par>
                          <p:cTn id="26" fill="hold">
                            <p:stCondLst>
                              <p:cond delay="2500"/>
                            </p:stCondLst>
                            <p:childTnLst>
                              <p:par>
                                <p:cTn id="27" presetID="22" presetClass="entr" presetSubtype="8"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wipe(left)">
                                      <p:cBhvr>
                                        <p:cTn id="29" dur="500"/>
                                        <p:tgtEl>
                                          <p:spTgt spid="38">
                                            <p:txEl>
                                              <p:pRg st="0" end="0"/>
                                            </p:txEl>
                                          </p:spTgt>
                                        </p:tgtEl>
                                      </p:cBhvr>
                                    </p:animEffect>
                                  </p:childTnLst>
                                </p:cTn>
                              </p:par>
                            </p:childTnLst>
                          </p:cTn>
                        </p:par>
                        <p:par>
                          <p:cTn id="30" fill="hold">
                            <p:stCondLst>
                              <p:cond delay="3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51">
                                            <p:txEl>
                                              <p:pRg st="0" end="0"/>
                                            </p:txEl>
                                          </p:spTgt>
                                        </p:tgtEl>
                                        <p:attrNameLst>
                                          <p:attrName>style.visibility</p:attrName>
                                        </p:attrNameLst>
                                      </p:cBhvr>
                                      <p:to>
                                        <p:strVal val="visible"/>
                                      </p:to>
                                    </p:set>
                                    <p:animEffect transition="in" filter="wipe(up)">
                                      <p:cBhvr>
                                        <p:cTn id="43" dur="500"/>
                                        <p:tgtEl>
                                          <p:spTgt spid="51">
                                            <p:txEl>
                                              <p:pRg st="0" end="0"/>
                                            </p:txEl>
                                          </p:spTgt>
                                        </p:tgtEl>
                                      </p:cBhvr>
                                    </p:animEffect>
                                  </p:childTnLst>
                                </p:cTn>
                              </p:par>
                            </p:childTnLst>
                          </p:cTn>
                        </p:par>
                        <p:par>
                          <p:cTn id="44" fill="hold">
                            <p:stCondLst>
                              <p:cond delay="45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50">
                                            <p:txEl>
                                              <p:pRg st="0" end="0"/>
                                            </p:txEl>
                                          </p:spTgt>
                                        </p:tgtEl>
                                        <p:attrNameLst>
                                          <p:attrName>style.visibility</p:attrName>
                                        </p:attrNameLst>
                                      </p:cBhvr>
                                      <p:to>
                                        <p:strVal val="visible"/>
                                      </p:to>
                                    </p:set>
                                    <p:animEffect transition="in" filter="wipe(left)">
                                      <p:cBhvr>
                                        <p:cTn id="47" dur="500"/>
                                        <p:tgtEl>
                                          <p:spTgt spid="50">
                                            <p:txEl>
                                              <p:pRg st="0" end="0"/>
                                            </p:txEl>
                                          </p:spTgt>
                                        </p:tgtEl>
                                      </p:cBhvr>
                                    </p:animEffect>
                                  </p:childTnLst>
                                </p:cTn>
                              </p:par>
                            </p:childTnLst>
                          </p:cTn>
                        </p:par>
                        <p:par>
                          <p:cTn id="48" fill="hold">
                            <p:stCondLst>
                              <p:cond delay="50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57">
                                            <p:txEl>
                                              <p:pRg st="0" end="0"/>
                                            </p:txEl>
                                          </p:spTgt>
                                        </p:tgtEl>
                                        <p:attrNameLst>
                                          <p:attrName>style.visibility</p:attrName>
                                        </p:attrNameLst>
                                      </p:cBhvr>
                                      <p:to>
                                        <p:strVal val="visible"/>
                                      </p:to>
                                    </p:set>
                                    <p:animEffect transition="in" filter="wipe(up)">
                                      <p:cBhvr>
                                        <p:cTn id="61" dur="500"/>
                                        <p:tgtEl>
                                          <p:spTgt spid="57">
                                            <p:txEl>
                                              <p:pRg st="0" end="0"/>
                                            </p:txEl>
                                          </p:spTgt>
                                        </p:tgtEl>
                                      </p:cBhvr>
                                    </p:animEffect>
                                  </p:childTnLst>
                                </p:cTn>
                              </p:par>
                            </p:childTnLst>
                          </p:cTn>
                        </p:par>
                        <p:par>
                          <p:cTn id="62" fill="hold">
                            <p:stCondLst>
                              <p:cond delay="6500"/>
                            </p:stCondLst>
                            <p:childTnLst>
                              <p:par>
                                <p:cTn id="63" presetID="22" presetClass="entr" presetSubtype="8" fill="hold" grpId="0" nodeType="afterEffect" nodePh="1">
                                  <p:stCondLst>
                                    <p:cond delay="0"/>
                                  </p:stCondLst>
                                  <p:endCondLst>
                                    <p:cond evt="begin" delay="0">
                                      <p:tn val="63"/>
                                    </p:cond>
                                  </p:endCondLst>
                                  <p:childTnLst>
                                    <p:set>
                                      <p:cBhvr>
                                        <p:cTn id="64" dur="1" fill="hold">
                                          <p:stCondLst>
                                            <p:cond delay="0"/>
                                          </p:stCondLst>
                                        </p:cTn>
                                        <p:tgtEl>
                                          <p:spTgt spid="56">
                                            <p:txEl>
                                              <p:pRg st="0" end="0"/>
                                            </p:txEl>
                                          </p:spTgt>
                                        </p:tgtEl>
                                        <p:attrNameLst>
                                          <p:attrName>style.visibility</p:attrName>
                                        </p:attrNameLst>
                                      </p:cBhvr>
                                      <p:to>
                                        <p:strVal val="visible"/>
                                      </p:to>
                                    </p:set>
                                    <p:animEffect transition="in" filter="wipe(left)">
                                      <p:cBhvr>
                                        <p:cTn id="65"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5" grpId="0" animBg="1"/>
      <p:bldP spid="3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2" presetClass="entr" presetSubtype="1"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up)">
                      <p:cBhvr>
                        <p:cTn dur="500"/>
                        <p:tgtEl>
                          <p:spTgt spid="39"/>
                        </p:tgtEl>
                      </p:cBhvr>
                    </p:animEffect>
                  </p:childTnLst>
                </p:cTn>
              </p:par>
            </p:tnLst>
          </p:tmpl>
        </p:tmplLst>
      </p:bldP>
      <p:bldP spid="46" grpId="0" animBg="1"/>
      <p:bldP spid="48" grpId="0" animBg="1"/>
      <p:bldP spid="5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1"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up)">
                      <p:cBhvr>
                        <p:cTn dur="500"/>
                        <p:tgtEl>
                          <p:spTgt spid="51"/>
                        </p:tgtEl>
                      </p:cBhvr>
                    </p:animEffect>
                  </p:childTnLst>
                </p:cTn>
              </p:par>
            </p:tnLst>
          </p:tmpl>
        </p:tmplLst>
      </p:bldP>
      <p:bldP spid="54" grpId="0" animBg="1"/>
      <p:bldP spid="55" grpId="0" animBg="1"/>
      <p:bldP spid="5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2" presetClass="entr" presetSubtype="1"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up)">
                      <p:cBhvr>
                        <p:cTn dur="500"/>
                        <p:tgtEl>
                          <p:spTgt spid="57"/>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66" Type="http://schemas.openxmlformats.org/officeDocument/2006/relationships/slideLayout" Target="../slideLayouts/slideLayout99.xml"/><Relationship Id="rId5" Type="http://schemas.openxmlformats.org/officeDocument/2006/relationships/slideLayout" Target="../slideLayouts/slideLayout38.xml"/><Relationship Id="rId61" Type="http://schemas.openxmlformats.org/officeDocument/2006/relationships/slideLayout" Target="../slideLayouts/slideLayout94.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slideLayout" Target="../slideLayouts/slideLayout100.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slideLayout" Target="../slideLayouts/slideLayout10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 Type="http://schemas.openxmlformats.org/officeDocument/2006/relationships/slideLayout" Target="../slideLayouts/slideLayout40.xml"/><Relationship Id="rId71"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image" Target="../media/image5.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5" Type="http://schemas.openxmlformats.org/officeDocument/2006/relationships/theme" Target="../theme/theme5.xml"/><Relationship Id="rId4"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2.xml"/><Relationship Id="rId21" Type="http://schemas.openxmlformats.org/officeDocument/2006/relationships/slideLayout" Target="../slideLayouts/slideLayout157.xml"/><Relationship Id="rId42" Type="http://schemas.openxmlformats.org/officeDocument/2006/relationships/slideLayout" Target="../slideLayouts/slideLayout178.xml"/><Relationship Id="rId47" Type="http://schemas.openxmlformats.org/officeDocument/2006/relationships/slideLayout" Target="../slideLayouts/slideLayout183.xml"/><Relationship Id="rId63" Type="http://schemas.openxmlformats.org/officeDocument/2006/relationships/slideLayout" Target="../slideLayouts/slideLayout199.xml"/><Relationship Id="rId68" Type="http://schemas.openxmlformats.org/officeDocument/2006/relationships/slideLayout" Target="../slideLayouts/slideLayout204.xml"/><Relationship Id="rId16" Type="http://schemas.openxmlformats.org/officeDocument/2006/relationships/slideLayout" Target="../slideLayouts/slideLayout15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40" Type="http://schemas.openxmlformats.org/officeDocument/2006/relationships/slideLayout" Target="../slideLayouts/slideLayout176.xml"/><Relationship Id="rId45" Type="http://schemas.openxmlformats.org/officeDocument/2006/relationships/slideLayout" Target="../slideLayouts/slideLayout181.xml"/><Relationship Id="rId53" Type="http://schemas.openxmlformats.org/officeDocument/2006/relationships/slideLayout" Target="../slideLayouts/slideLayout189.xml"/><Relationship Id="rId58" Type="http://schemas.openxmlformats.org/officeDocument/2006/relationships/slideLayout" Target="../slideLayouts/slideLayout194.xml"/><Relationship Id="rId66" Type="http://schemas.openxmlformats.org/officeDocument/2006/relationships/slideLayout" Target="../slideLayouts/slideLayout202.xml"/><Relationship Id="rId74" Type="http://schemas.openxmlformats.org/officeDocument/2006/relationships/slideLayout" Target="../slideLayouts/slideLayout210.xml"/><Relationship Id="rId79" Type="http://schemas.openxmlformats.org/officeDocument/2006/relationships/theme" Target="../theme/theme6.xml"/><Relationship Id="rId5" Type="http://schemas.openxmlformats.org/officeDocument/2006/relationships/slideLayout" Target="../slideLayouts/slideLayout141.xml"/><Relationship Id="rId61" Type="http://schemas.openxmlformats.org/officeDocument/2006/relationships/slideLayout" Target="../slideLayouts/slideLayout197.xml"/><Relationship Id="rId19" Type="http://schemas.openxmlformats.org/officeDocument/2006/relationships/slideLayout" Target="../slideLayouts/slideLayout15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43" Type="http://schemas.openxmlformats.org/officeDocument/2006/relationships/slideLayout" Target="../slideLayouts/slideLayout179.xml"/><Relationship Id="rId48" Type="http://schemas.openxmlformats.org/officeDocument/2006/relationships/slideLayout" Target="../slideLayouts/slideLayout184.xml"/><Relationship Id="rId56" Type="http://schemas.openxmlformats.org/officeDocument/2006/relationships/slideLayout" Target="../slideLayouts/slideLayout192.xml"/><Relationship Id="rId64" Type="http://schemas.openxmlformats.org/officeDocument/2006/relationships/slideLayout" Target="../slideLayouts/slideLayout200.xml"/><Relationship Id="rId69" Type="http://schemas.openxmlformats.org/officeDocument/2006/relationships/slideLayout" Target="../slideLayouts/slideLayout205.xml"/><Relationship Id="rId77" Type="http://schemas.openxmlformats.org/officeDocument/2006/relationships/slideLayout" Target="../slideLayouts/slideLayout213.xml"/><Relationship Id="rId8" Type="http://schemas.openxmlformats.org/officeDocument/2006/relationships/slideLayout" Target="../slideLayouts/slideLayout144.xml"/><Relationship Id="rId51" Type="http://schemas.openxmlformats.org/officeDocument/2006/relationships/slideLayout" Target="../slideLayouts/slideLayout187.xml"/><Relationship Id="rId72" Type="http://schemas.openxmlformats.org/officeDocument/2006/relationships/slideLayout" Target="../slideLayouts/slideLayout208.xml"/><Relationship Id="rId3" Type="http://schemas.openxmlformats.org/officeDocument/2006/relationships/slideLayout" Target="../slideLayouts/slideLayout139.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slideLayout" Target="../slideLayouts/slideLayout174.xml"/><Relationship Id="rId46" Type="http://schemas.openxmlformats.org/officeDocument/2006/relationships/slideLayout" Target="../slideLayouts/slideLayout182.xml"/><Relationship Id="rId59" Type="http://schemas.openxmlformats.org/officeDocument/2006/relationships/slideLayout" Target="../slideLayouts/slideLayout195.xml"/><Relationship Id="rId67" Type="http://schemas.openxmlformats.org/officeDocument/2006/relationships/slideLayout" Target="../slideLayouts/slideLayout203.xml"/><Relationship Id="rId20" Type="http://schemas.openxmlformats.org/officeDocument/2006/relationships/slideLayout" Target="../slideLayouts/slideLayout156.xml"/><Relationship Id="rId41" Type="http://schemas.openxmlformats.org/officeDocument/2006/relationships/slideLayout" Target="../slideLayouts/slideLayout177.xml"/><Relationship Id="rId54" Type="http://schemas.openxmlformats.org/officeDocument/2006/relationships/slideLayout" Target="../slideLayouts/slideLayout190.xml"/><Relationship Id="rId62" Type="http://schemas.openxmlformats.org/officeDocument/2006/relationships/slideLayout" Target="../slideLayouts/slideLayout198.xml"/><Relationship Id="rId70" Type="http://schemas.openxmlformats.org/officeDocument/2006/relationships/slideLayout" Target="../slideLayouts/slideLayout206.xml"/><Relationship Id="rId75" Type="http://schemas.openxmlformats.org/officeDocument/2006/relationships/slideLayout" Target="../slideLayouts/slideLayout211.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49" Type="http://schemas.openxmlformats.org/officeDocument/2006/relationships/slideLayout" Target="../slideLayouts/slideLayout185.xml"/><Relationship Id="rId57" Type="http://schemas.openxmlformats.org/officeDocument/2006/relationships/slideLayout" Target="../slideLayouts/slideLayout193.xml"/><Relationship Id="rId10" Type="http://schemas.openxmlformats.org/officeDocument/2006/relationships/slideLayout" Target="../slideLayouts/slideLayout146.xml"/><Relationship Id="rId31" Type="http://schemas.openxmlformats.org/officeDocument/2006/relationships/slideLayout" Target="../slideLayouts/slideLayout167.xml"/><Relationship Id="rId44" Type="http://schemas.openxmlformats.org/officeDocument/2006/relationships/slideLayout" Target="../slideLayouts/slideLayout180.xml"/><Relationship Id="rId52" Type="http://schemas.openxmlformats.org/officeDocument/2006/relationships/slideLayout" Target="../slideLayouts/slideLayout188.xml"/><Relationship Id="rId60" Type="http://schemas.openxmlformats.org/officeDocument/2006/relationships/slideLayout" Target="../slideLayouts/slideLayout196.xml"/><Relationship Id="rId65" Type="http://schemas.openxmlformats.org/officeDocument/2006/relationships/slideLayout" Target="../slideLayouts/slideLayout201.xml"/><Relationship Id="rId73" Type="http://schemas.openxmlformats.org/officeDocument/2006/relationships/slideLayout" Target="../slideLayouts/slideLayout209.xml"/><Relationship Id="rId78" Type="http://schemas.openxmlformats.org/officeDocument/2006/relationships/slideLayout" Target="../slideLayouts/slideLayout214.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9" Type="http://schemas.openxmlformats.org/officeDocument/2006/relationships/slideLayout" Target="../slideLayouts/slideLayout175.xml"/><Relationship Id="rId34" Type="http://schemas.openxmlformats.org/officeDocument/2006/relationships/slideLayout" Target="../slideLayouts/slideLayout170.xml"/><Relationship Id="rId50" Type="http://schemas.openxmlformats.org/officeDocument/2006/relationships/slideLayout" Target="../slideLayouts/slideLayout186.xml"/><Relationship Id="rId55" Type="http://schemas.openxmlformats.org/officeDocument/2006/relationships/slideLayout" Target="../slideLayouts/slideLayout191.xml"/><Relationship Id="rId76" Type="http://schemas.openxmlformats.org/officeDocument/2006/relationships/slideLayout" Target="../slideLayouts/slideLayout212.xml"/><Relationship Id="rId7" Type="http://schemas.openxmlformats.org/officeDocument/2006/relationships/slideLayout" Target="../slideLayouts/slideLayout143.xml"/><Relationship Id="rId71" Type="http://schemas.openxmlformats.org/officeDocument/2006/relationships/slideLayout" Target="../slideLayouts/slideLayout207.xml"/><Relationship Id="rId2" Type="http://schemas.openxmlformats.org/officeDocument/2006/relationships/slideLayout" Target="../slideLayouts/slideLayout138.xml"/><Relationship Id="rId29"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theme" Target="../theme/theme7.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image" Target="../media/image17.png"/><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theme" Target="../theme/theme8.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10/10/2018</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93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38242"/>
          </a:xfrm>
          <a:prstGeom prst="rect">
            <a:avLst/>
          </a:prstGeom>
        </p:spPr>
        <p:txBody>
          <a:bodyPr vert="horz" wrap="square" lIns="146304" tIns="91440" rIns="146304" bIns="91440" rtlCol="0">
            <a:spAutoFit/>
          </a:bodyPr>
          <a:lstStyle/>
          <a:p>
            <a:pPr marL="252134" lvl="0" indent="-252134"/>
            <a:r>
              <a:rPr lang="en-US" dirty="0"/>
              <a:t>Edit Master text styles</a:t>
            </a:r>
          </a:p>
          <a:p>
            <a:pPr marL="252134" lvl="1" indent="-252134"/>
            <a:r>
              <a:rPr lang="en-US" dirty="0"/>
              <a:t>Second level</a:t>
            </a:r>
          </a:p>
          <a:p>
            <a:pPr marL="420224" lvl="2" indent="-252134"/>
            <a:r>
              <a:rPr lang="en-US" dirty="0"/>
              <a:t>Third level</a:t>
            </a:r>
          </a:p>
          <a:p>
            <a:pPr marL="546291" lvl="3" indent="-210112"/>
            <a:r>
              <a:rPr lang="en-US" dirty="0"/>
              <a:t>Fourth level</a:t>
            </a:r>
          </a:p>
          <a:p>
            <a:pPr marL="714381" lvl="4" indent="-210112"/>
            <a:r>
              <a:rPr lang="en-US" dirty="0"/>
              <a:t>Fifth level</a:t>
            </a:r>
          </a:p>
        </p:txBody>
      </p:sp>
    </p:spTree>
    <p:extLst>
      <p:ext uri="{BB962C8B-B14F-4D97-AF65-F5344CB8AC3E}">
        <p14:creationId xmlns:p14="http://schemas.microsoft.com/office/powerpoint/2010/main" val="426422450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20" r:id="rId2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ct val="20000"/>
        </a:spcBef>
        <a:spcAft>
          <a:spcPts val="0"/>
        </a:spcAft>
        <a:buClrTx/>
        <a:buSzPct val="90000"/>
        <a:buFont typeface="Arial" pitchFamily="34" charset="0"/>
        <a:buNone/>
        <a:tabLst/>
        <a:defRPr lang="en-US" sz="2941" kern="1200" spc="0" baseline="0">
          <a:gradFill>
            <a:gsLst>
              <a:gs pos="1250">
                <a:schemeClr val="tx1"/>
              </a:gs>
              <a:gs pos="99000">
                <a:schemeClr val="tx1"/>
              </a:gs>
            </a:gsLst>
            <a:lin ang="5400000" scaled="0"/>
          </a:gradFill>
          <a:latin typeface="+mj-lt"/>
          <a:ea typeface="+mn-ea"/>
          <a:cs typeface="+mn-cs"/>
        </a:defRPr>
      </a:lvl1pPr>
      <a:lvl2pPr marL="0" marR="0" indent="0" algn="l" defTabSz="68584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a:gradFill>
            <a:gsLst>
              <a:gs pos="1250">
                <a:schemeClr val="tx2"/>
              </a:gs>
              <a:gs pos="100000">
                <a:schemeClr val="tx2"/>
              </a:gs>
            </a:gsLst>
            <a:lin ang="5400000" scaled="0"/>
          </a:gradFill>
          <a:latin typeface="+mn-lt"/>
          <a:ea typeface="+mn-ea"/>
          <a:cs typeface="+mn-cs"/>
        </a:defRPr>
      </a:lvl2pPr>
      <a:lvl3pPr marL="168090" marR="0" indent="0" algn="l" defTabSz="68584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a:gradFill>
            <a:gsLst>
              <a:gs pos="1250">
                <a:schemeClr val="tx2"/>
              </a:gs>
              <a:gs pos="100000">
                <a:schemeClr val="tx2"/>
              </a:gs>
            </a:gsLst>
            <a:lin ang="5400000" scaled="0"/>
          </a:gradFill>
          <a:latin typeface="+mn-lt"/>
          <a:ea typeface="+mn-ea"/>
          <a:cs typeface="+mn-cs"/>
        </a:defRPr>
      </a:lvl3pPr>
      <a:lvl4pPr marL="336179" marR="0" indent="0" algn="l" defTabSz="68584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a:gradFill>
            <a:gsLst>
              <a:gs pos="1250">
                <a:schemeClr val="tx2"/>
              </a:gs>
              <a:gs pos="100000">
                <a:schemeClr val="tx2"/>
              </a:gs>
            </a:gsLst>
            <a:lin ang="5400000" scaled="0"/>
          </a:gradFill>
          <a:latin typeface="+mn-lt"/>
          <a:ea typeface="+mn-ea"/>
          <a:cs typeface="+mn-cs"/>
        </a:defRPr>
      </a:lvl4pPr>
      <a:lvl5pPr marL="504269" marR="0" indent="0" algn="l" defTabSz="68584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2"/>
              </a:gs>
              <a:gs pos="100000">
                <a:schemeClr val="tx2"/>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121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 id="2147483782" r:id="rId61"/>
    <p:sldLayoutId id="2147483783" r:id="rId62"/>
    <p:sldLayoutId id="2147483784" r:id="rId63"/>
    <p:sldLayoutId id="2147483785" r:id="rId64"/>
    <p:sldLayoutId id="2147483786" r:id="rId65"/>
    <p:sldLayoutId id="2147483787" r:id="rId66"/>
    <p:sldLayoutId id="2147483788" r:id="rId67"/>
    <p:sldLayoutId id="2147483789" r:id="rId68"/>
    <p:sldLayoutId id="2147483790" r:id="rId69"/>
    <p:sldLayoutId id="2147483791" r:id="rId70"/>
    <p:sldLayoutId id="2147483792" r:id="rId71"/>
    <p:sldLayoutId id="2147483793" r:id="rId72"/>
  </p:sldLayoutIdLst>
  <p:hf sldNum="0" hdr="0" ftr="0" dt="0"/>
  <p:txStyles>
    <p:titleStyle>
      <a:lvl1pPr algn="l" defTabSz="914340" rtl="0" eaLnBrk="1" latinLnBrk="0" hangingPunct="1">
        <a:spcBef>
          <a:spcPct val="0"/>
        </a:spcBef>
        <a:buNone/>
        <a:defRPr sz="2800" b="1" kern="1200">
          <a:solidFill>
            <a:schemeClr val="tx1">
              <a:lumMod val="50000"/>
              <a:lumOff val="50000"/>
            </a:schemeClr>
          </a:solidFill>
          <a:latin typeface="+mj-lt"/>
          <a:ea typeface="+mj-ea"/>
          <a:cs typeface="+mj-cs"/>
        </a:defRPr>
      </a:lvl1pPr>
    </p:titleStyle>
    <p:bodyStyle>
      <a:lvl1pPr marL="342878" indent="-342878" algn="l" defTabSz="914340" rtl="0" eaLnBrk="1" latinLnBrk="0" hangingPunct="1">
        <a:spcBef>
          <a:spcPct val="20000"/>
        </a:spcBef>
        <a:buFont typeface="Arial" pitchFamily="34" charset="0"/>
        <a:buNone/>
        <a:defRPr sz="3200" kern="1200">
          <a:solidFill>
            <a:schemeClr val="bg1"/>
          </a:solidFill>
          <a:latin typeface="+mn-lt"/>
          <a:ea typeface="+mn-ea"/>
          <a:cs typeface="+mn-cs"/>
        </a:defRPr>
      </a:lvl1pPr>
      <a:lvl2pPr marL="742902" indent="-285731" algn="l" defTabSz="9143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25" indent="-228585" algn="l" defTabSz="9143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9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6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36"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0" algn="l" defTabSz="914340" rtl="0" eaLnBrk="1" latinLnBrk="0" hangingPunct="1">
        <a:defRPr sz="1800" kern="1200">
          <a:solidFill>
            <a:schemeClr val="tx1"/>
          </a:solidFill>
          <a:latin typeface="+mn-lt"/>
          <a:ea typeface="+mn-ea"/>
          <a:cs typeface="+mn-cs"/>
        </a:defRPr>
      </a:lvl4pPr>
      <a:lvl5pPr marL="1828680" algn="l" defTabSz="914340" rtl="0" eaLnBrk="1" latinLnBrk="0" hangingPunct="1">
        <a:defRPr sz="1800" kern="1200">
          <a:solidFill>
            <a:schemeClr val="tx1"/>
          </a:solidFill>
          <a:latin typeface="+mn-lt"/>
          <a:ea typeface="+mn-ea"/>
          <a:cs typeface="+mn-cs"/>
        </a:defRPr>
      </a:lvl5pPr>
      <a:lvl6pPr marL="2285850" algn="l" defTabSz="914340" rtl="0" eaLnBrk="1" latinLnBrk="0" hangingPunct="1">
        <a:defRPr sz="1800" kern="1200">
          <a:solidFill>
            <a:schemeClr val="tx1"/>
          </a:solidFill>
          <a:latin typeface="+mn-lt"/>
          <a:ea typeface="+mn-ea"/>
          <a:cs typeface="+mn-cs"/>
        </a:defRPr>
      </a:lvl6pPr>
      <a:lvl7pPr marL="2743020" algn="l" defTabSz="914340" rtl="0" eaLnBrk="1" latinLnBrk="0" hangingPunct="1">
        <a:defRPr sz="1800" kern="1200">
          <a:solidFill>
            <a:schemeClr val="tx1"/>
          </a:solidFill>
          <a:latin typeface="+mn-lt"/>
          <a:ea typeface="+mn-ea"/>
          <a:cs typeface="+mn-cs"/>
        </a:defRPr>
      </a:lvl7pPr>
      <a:lvl8pPr marL="3200190" algn="l" defTabSz="914340" rtl="0" eaLnBrk="1" latinLnBrk="0" hangingPunct="1">
        <a:defRPr sz="1800" kern="1200">
          <a:solidFill>
            <a:schemeClr val="tx1"/>
          </a:solidFill>
          <a:latin typeface="+mn-lt"/>
          <a:ea typeface="+mn-ea"/>
          <a:cs typeface="+mn-cs"/>
        </a:defRPr>
      </a:lvl8pPr>
      <a:lvl9pPr marL="3657360" algn="l" defTabSz="91434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hackmann\Downloads\PS-Watermark.png"/>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13197" y="6599"/>
            <a:ext cx="9135527" cy="513873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 Placeholder 2"/>
          <p:cNvSpPr>
            <a:spLocks noGrp="1"/>
          </p:cNvSpPr>
          <p:nvPr>
            <p:ph type="body" idx="1"/>
          </p:nvPr>
        </p:nvSpPr>
        <p:spPr>
          <a:xfrm>
            <a:off x="438150" y="932976"/>
            <a:ext cx="8242300" cy="3707606"/>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38151" y="140402"/>
            <a:ext cx="8242301" cy="674316"/>
          </a:xfrm>
          <a:prstGeom prst="rect">
            <a:avLst/>
          </a:prstGeom>
        </p:spPr>
        <p:txBody>
          <a:bodyPr vert="horz" lIns="0" tIns="43960" rIns="87919" bIns="43960" rtlCol="0" anchor="ctr" anchorCtr="0">
            <a:noAutofit/>
          </a:body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67543983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439587" rtl="0" eaLnBrk="1" latinLnBrk="0" hangingPunct="1">
        <a:lnSpc>
          <a:spcPct val="85000"/>
        </a:lnSpc>
        <a:spcBef>
          <a:spcPct val="0"/>
        </a:spcBef>
        <a:buNone/>
        <a:defRPr sz="3300" b="0" i="0" kern="1200" cap="none" baseline="0">
          <a:solidFill>
            <a:schemeClr val="accent1"/>
          </a:solidFill>
          <a:latin typeface="+mj-lt"/>
          <a:ea typeface="+mj-ea"/>
          <a:cs typeface="Arial"/>
        </a:defRPr>
      </a:lvl1pPr>
    </p:titleStyle>
    <p:bodyStyle>
      <a:lvl1pPr marL="222847" indent="-222847" algn="l" defTabSz="439587" rtl="0" eaLnBrk="1" latinLnBrk="0" hangingPunct="1">
        <a:spcBef>
          <a:spcPts val="769"/>
        </a:spcBef>
        <a:buClr>
          <a:schemeClr val="accent1"/>
        </a:buClr>
        <a:buSzPct val="70000"/>
        <a:buFont typeface="Wingdings" charset="2"/>
        <a:buChar char="§"/>
        <a:defRPr sz="1950" b="0" i="0" kern="1200">
          <a:solidFill>
            <a:schemeClr val="tx1"/>
          </a:solidFill>
          <a:latin typeface="+mn-lt"/>
          <a:ea typeface="+mn-ea"/>
          <a:cs typeface="Arial"/>
        </a:defRPr>
      </a:lvl1pPr>
      <a:lvl2pPr marL="439587" indent="-216740" algn="l" defTabSz="439587" rtl="0" eaLnBrk="1" latinLnBrk="0" hangingPunct="1">
        <a:spcBef>
          <a:spcPts val="509"/>
        </a:spcBef>
        <a:buClr>
          <a:schemeClr val="bg1">
            <a:lumMod val="65000"/>
          </a:schemeClr>
        </a:buClr>
        <a:buSzPct val="70000"/>
        <a:buFont typeface="Lucida Grande"/>
        <a:buChar char="-"/>
        <a:defRPr sz="1800" b="0" i="0" kern="1200">
          <a:solidFill>
            <a:schemeClr val="tx1"/>
          </a:solidFill>
          <a:latin typeface="+mn-lt"/>
          <a:ea typeface="+mn-ea"/>
          <a:cs typeface="Arial"/>
        </a:defRPr>
      </a:lvl2pPr>
      <a:lvl3pPr marL="662432" indent="-215216" algn="l" defTabSz="439587" rtl="0" eaLnBrk="1" latinLnBrk="0" hangingPunct="1">
        <a:spcBef>
          <a:spcPts val="461"/>
        </a:spcBef>
        <a:buClr>
          <a:schemeClr val="bg1">
            <a:lumMod val="85000"/>
          </a:schemeClr>
        </a:buClr>
        <a:buSzPct val="70000"/>
        <a:buFont typeface="Lucida Grande"/>
        <a:buChar char="•"/>
        <a:defRPr sz="1650" b="0" i="0" kern="1200">
          <a:solidFill>
            <a:schemeClr val="tx1"/>
          </a:solidFill>
          <a:latin typeface="+mn-lt"/>
          <a:ea typeface="+mn-ea"/>
          <a:cs typeface="Arial"/>
        </a:defRPr>
      </a:lvl3pPr>
      <a:lvl4pPr marL="822701" indent="-160267" algn="l" defTabSz="439587" rtl="0" eaLnBrk="1" latinLnBrk="0" hangingPunct="1">
        <a:spcBef>
          <a:spcPts val="414"/>
        </a:spcBef>
        <a:buClr>
          <a:schemeClr val="bg1">
            <a:lumMod val="85000"/>
          </a:schemeClr>
        </a:buClr>
        <a:buSzPct val="70000"/>
        <a:buFont typeface="Wingdings" panose="05000000000000000000" pitchFamily="2" charset="2"/>
        <a:buChar char="§"/>
        <a:defRPr sz="1500" b="0" i="0" kern="1200" baseline="0">
          <a:solidFill>
            <a:schemeClr val="tx1"/>
          </a:solidFill>
          <a:latin typeface="+mn-lt"/>
          <a:ea typeface="+mn-ea"/>
          <a:cs typeface="Arial"/>
        </a:defRPr>
      </a:lvl4pPr>
      <a:lvl5pPr marL="1047072" indent="-224374" algn="l" defTabSz="439587" rtl="0" eaLnBrk="1" latinLnBrk="0" hangingPunct="1">
        <a:spcBef>
          <a:spcPts val="366"/>
        </a:spcBef>
        <a:buClr>
          <a:schemeClr val="bg1">
            <a:lumMod val="85000"/>
          </a:schemeClr>
        </a:buClr>
        <a:buSzPct val="70000"/>
        <a:buFont typeface="Myriad Pro Light" panose="020B0403030403020204" pitchFamily="34" charset="0"/>
        <a:buChar char="-"/>
        <a:tabLst/>
        <a:defRPr sz="1350" b="0" i="0" kern="1200" baseline="0">
          <a:solidFill>
            <a:schemeClr val="tx1"/>
          </a:solidFill>
          <a:latin typeface="+mn-lt"/>
          <a:ea typeface="+mn-ea"/>
          <a:cs typeface="Arial"/>
        </a:defRPr>
      </a:lvl5pPr>
      <a:lvl6pPr marL="1207338" indent="-161792" algn="l" defTabSz="439587" rtl="0" eaLnBrk="1" latinLnBrk="0" hangingPunct="1">
        <a:spcBef>
          <a:spcPts val="336"/>
        </a:spcBef>
        <a:buClr>
          <a:schemeClr val="bg1">
            <a:lumMod val="85000"/>
          </a:schemeClr>
        </a:buClr>
        <a:buSzPct val="70000"/>
        <a:buFont typeface="Lucida Grande"/>
        <a:buChar char="•"/>
        <a:defRPr sz="1100" b="0" i="0" kern="1200">
          <a:solidFill>
            <a:schemeClr val="bg1">
              <a:lumMod val="50000"/>
            </a:schemeClr>
          </a:solidFill>
          <a:latin typeface="Myriad Pro Light"/>
          <a:ea typeface="+mn-ea"/>
          <a:cs typeface="Arial"/>
        </a:defRPr>
      </a:lvl6pPr>
      <a:lvl7pPr marL="2857315" indent="-219794" algn="l" defTabSz="439587" rtl="0" eaLnBrk="1" latinLnBrk="0" hangingPunct="1">
        <a:spcBef>
          <a:spcPct val="20000"/>
        </a:spcBef>
        <a:buFont typeface="Arial"/>
        <a:buChar char="•"/>
        <a:defRPr sz="1900" kern="1200">
          <a:solidFill>
            <a:schemeClr val="tx1"/>
          </a:solidFill>
          <a:latin typeface="+mn-lt"/>
          <a:ea typeface="+mn-ea"/>
          <a:cs typeface="+mn-cs"/>
        </a:defRPr>
      </a:lvl7pPr>
      <a:lvl8pPr marL="3296902" indent="-219794" algn="l" defTabSz="439587" rtl="0" eaLnBrk="1" latinLnBrk="0" hangingPunct="1">
        <a:spcBef>
          <a:spcPct val="20000"/>
        </a:spcBef>
        <a:buFont typeface="Arial"/>
        <a:buChar char="•"/>
        <a:defRPr sz="1900" kern="1200">
          <a:solidFill>
            <a:schemeClr val="tx1"/>
          </a:solidFill>
          <a:latin typeface="+mn-lt"/>
          <a:ea typeface="+mn-ea"/>
          <a:cs typeface="+mn-cs"/>
        </a:defRPr>
      </a:lvl8pPr>
      <a:lvl9pPr marL="3736487" indent="-219794" algn="l" defTabSz="439587"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9587" rtl="0" eaLnBrk="1" latinLnBrk="0" hangingPunct="1">
        <a:defRPr sz="1800" kern="1200">
          <a:solidFill>
            <a:schemeClr val="tx1"/>
          </a:solidFill>
          <a:latin typeface="+mn-lt"/>
          <a:ea typeface="+mn-ea"/>
          <a:cs typeface="+mn-cs"/>
        </a:defRPr>
      </a:lvl1pPr>
      <a:lvl2pPr marL="439587" algn="l" defTabSz="439587" rtl="0" eaLnBrk="1" latinLnBrk="0" hangingPunct="1">
        <a:defRPr sz="1800" kern="1200">
          <a:solidFill>
            <a:schemeClr val="tx1"/>
          </a:solidFill>
          <a:latin typeface="+mn-lt"/>
          <a:ea typeface="+mn-ea"/>
          <a:cs typeface="+mn-cs"/>
        </a:defRPr>
      </a:lvl2pPr>
      <a:lvl3pPr marL="879174" algn="l" defTabSz="439587" rtl="0" eaLnBrk="1" latinLnBrk="0" hangingPunct="1">
        <a:defRPr sz="1800" kern="1200">
          <a:solidFill>
            <a:schemeClr val="tx1"/>
          </a:solidFill>
          <a:latin typeface="+mn-lt"/>
          <a:ea typeface="+mn-ea"/>
          <a:cs typeface="+mn-cs"/>
        </a:defRPr>
      </a:lvl3pPr>
      <a:lvl4pPr marL="1318760" algn="l" defTabSz="439587" rtl="0" eaLnBrk="1" latinLnBrk="0" hangingPunct="1">
        <a:defRPr sz="1800" kern="1200">
          <a:solidFill>
            <a:schemeClr val="tx1"/>
          </a:solidFill>
          <a:latin typeface="+mn-lt"/>
          <a:ea typeface="+mn-ea"/>
          <a:cs typeface="+mn-cs"/>
        </a:defRPr>
      </a:lvl4pPr>
      <a:lvl5pPr marL="1758347" algn="l" defTabSz="439587" rtl="0" eaLnBrk="1" latinLnBrk="0" hangingPunct="1">
        <a:defRPr sz="1800" kern="1200">
          <a:solidFill>
            <a:schemeClr val="tx1"/>
          </a:solidFill>
          <a:latin typeface="+mn-lt"/>
          <a:ea typeface="+mn-ea"/>
          <a:cs typeface="+mn-cs"/>
        </a:defRPr>
      </a:lvl5pPr>
      <a:lvl6pPr marL="2197934" algn="l" defTabSz="439587" rtl="0" eaLnBrk="1" latinLnBrk="0" hangingPunct="1">
        <a:defRPr sz="1800" kern="1200">
          <a:solidFill>
            <a:schemeClr val="tx1"/>
          </a:solidFill>
          <a:latin typeface="+mn-lt"/>
          <a:ea typeface="+mn-ea"/>
          <a:cs typeface="+mn-cs"/>
        </a:defRPr>
      </a:lvl6pPr>
      <a:lvl7pPr marL="2637521" algn="l" defTabSz="439587" rtl="0" eaLnBrk="1" latinLnBrk="0" hangingPunct="1">
        <a:defRPr sz="1800" kern="1200">
          <a:solidFill>
            <a:schemeClr val="tx1"/>
          </a:solidFill>
          <a:latin typeface="+mn-lt"/>
          <a:ea typeface="+mn-ea"/>
          <a:cs typeface="+mn-cs"/>
        </a:defRPr>
      </a:lvl7pPr>
      <a:lvl8pPr marL="3077107" algn="l" defTabSz="439587" rtl="0" eaLnBrk="1" latinLnBrk="0" hangingPunct="1">
        <a:defRPr sz="1800" kern="1200">
          <a:solidFill>
            <a:schemeClr val="tx1"/>
          </a:solidFill>
          <a:latin typeface="+mn-lt"/>
          <a:ea typeface="+mn-ea"/>
          <a:cs typeface="+mn-cs"/>
        </a:defRPr>
      </a:lvl8pPr>
      <a:lvl9pPr marL="3516695" algn="l" defTabSz="43958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29001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10800000" flipH="1">
            <a:off x="8490701" y="1"/>
            <a:ext cx="367550" cy="26641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TextBox 4"/>
          <p:cNvSpPr txBox="1"/>
          <p:nvPr userDrawn="1"/>
        </p:nvSpPr>
        <p:spPr bwMode="gray">
          <a:xfrm>
            <a:off x="8522076" y="56264"/>
            <a:ext cx="304800" cy="153888"/>
          </a:xfrm>
          <a:prstGeom prst="rect">
            <a:avLst/>
          </a:prstGeom>
        </p:spPr>
        <p:txBody>
          <a:bodyPr vert="horz" wrap="square" lIns="0" tIns="0" rIns="0" bIns="0" rtlCol="0" anchor="ctr">
            <a:spAutoFit/>
          </a:bodyPr>
          <a:lstStyle/>
          <a:p>
            <a:pPr marL="0" algn="ctr" defTabSz="914400" rtl="0" eaLnBrk="1" latinLnBrk="0" hangingPunct="1"/>
            <a:fld id="{6C5AF65D-6854-49AF-ABC5-48B5BA0EA842}" type="slidenum">
              <a:rPr lang="en-US" sz="1000" b="0" i="0" kern="1200" smtClean="0">
                <a:solidFill>
                  <a:schemeClr val="tx1">
                    <a:lumMod val="50000"/>
                    <a:lumOff val="50000"/>
                  </a:schemeClr>
                </a:solidFill>
                <a:latin typeface="HP Simplified"/>
                <a:ea typeface="+mn-ea"/>
                <a:cs typeface="HP Simplified"/>
              </a:rPr>
              <a:pPr marL="0" algn="ctr" defTabSz="914400" rtl="0" eaLnBrk="1" latinLnBrk="0" hangingPunct="1"/>
              <a:t>‹#›</a:t>
            </a:fld>
            <a:endParaRPr lang="en-US" sz="1000" b="0" i="0" kern="1200" dirty="0">
              <a:solidFill>
                <a:schemeClr val="tx1">
                  <a:lumMod val="50000"/>
                  <a:lumOff val="50000"/>
                </a:schemeClr>
              </a:solidFill>
              <a:latin typeface="HP Simplified"/>
              <a:ea typeface="+mn-ea"/>
              <a:cs typeface="HP Simplified"/>
            </a:endParaRPr>
          </a:p>
        </p:txBody>
      </p:sp>
    </p:spTree>
    <p:extLst>
      <p:ext uri="{BB962C8B-B14F-4D97-AF65-F5344CB8AC3E}">
        <p14:creationId xmlns:p14="http://schemas.microsoft.com/office/powerpoint/2010/main" val="282309953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Lst>
  <p:hf sldNum="0" hdr="0" ftr="0" dt="0"/>
  <p:txStyles>
    <p:title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889" y="1073176"/>
            <a:ext cx="8084228" cy="3707606"/>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Title Placeholder 1"/>
          <p:cNvSpPr>
            <a:spLocks noGrp="1"/>
          </p:cNvSpPr>
          <p:nvPr>
            <p:ph type="title"/>
          </p:nvPr>
        </p:nvSpPr>
        <p:spPr>
          <a:xfrm>
            <a:off x="529889" y="378814"/>
            <a:ext cx="8084228" cy="327848"/>
          </a:xfrm>
          <a:prstGeom prst="rect">
            <a:avLst/>
          </a:prstGeom>
        </p:spPr>
        <p:txBody>
          <a:bodyPr vert="horz" lIns="0" tIns="43960" rIns="87919" bIns="43960" rtlCol="0" anchor="t" anchorCtr="0">
            <a:noAutofit/>
          </a:body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7893861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Lst>
  <p:hf hdr="0" dt="0"/>
  <p:txStyles>
    <p:titleStyle>
      <a:lvl1pPr algn="ctr" defTabSz="439502" rtl="0" eaLnBrk="1" latinLnBrk="0" hangingPunct="1">
        <a:lnSpc>
          <a:spcPct val="85000"/>
        </a:lnSpc>
        <a:spcBef>
          <a:spcPct val="0"/>
        </a:spcBef>
        <a:buNone/>
        <a:defRPr sz="2700" b="0" i="0" kern="1200" cap="none" baseline="0">
          <a:solidFill>
            <a:schemeClr val="tx1"/>
          </a:solidFill>
          <a:latin typeface="+mj-lt"/>
          <a:ea typeface="Gotham Light" charset="0"/>
          <a:cs typeface="Gotham Light" charset="0"/>
        </a:defRPr>
      </a:lvl1pPr>
    </p:titleStyle>
    <p:bodyStyle>
      <a:lvl1pPr marL="42863" indent="-42863" algn="l" defTabSz="439502" rtl="0" eaLnBrk="1" latinLnBrk="0" hangingPunct="1">
        <a:lnSpc>
          <a:spcPct val="100000"/>
        </a:lnSpc>
        <a:spcBef>
          <a:spcPts val="1350"/>
        </a:spcBef>
        <a:buClrTx/>
        <a:buSzPct val="75000"/>
        <a:buFont typeface="Myriad Pro" panose="020B0503030403020204" pitchFamily="34" charset="0"/>
        <a:buChar char=" "/>
        <a:defRPr sz="1800" b="0" i="0" kern="1200">
          <a:solidFill>
            <a:schemeClr val="tx1"/>
          </a:solidFill>
          <a:latin typeface="+mn-lt"/>
          <a:ea typeface="Gotham Medium" panose="02000604030000020004" pitchFamily="50" charset="0"/>
          <a:cs typeface="Gotham Medium" panose="02000604030000020004" pitchFamily="50" charset="0"/>
        </a:defRPr>
      </a:lvl1pPr>
      <a:lvl2pPr marL="439502" indent="-216698" algn="l" defTabSz="439502" rtl="0" eaLnBrk="1" latinLnBrk="0" hangingPunct="1">
        <a:lnSpc>
          <a:spcPct val="100000"/>
        </a:lnSpc>
        <a:spcBef>
          <a:spcPts val="450"/>
        </a:spcBef>
        <a:buClrTx/>
        <a:buSzPct val="75000"/>
        <a:buFont typeface="Lucida Grande"/>
        <a:buChar char="-"/>
        <a:defRPr sz="18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662306" indent="-215174" algn="l" defTabSz="439502" rtl="0" eaLnBrk="1" latinLnBrk="0" hangingPunct="1">
        <a:lnSpc>
          <a:spcPct val="100000"/>
        </a:lnSpc>
        <a:spcBef>
          <a:spcPts val="450"/>
        </a:spcBef>
        <a:buClrTx/>
        <a:buSzPct val="75000"/>
        <a:buFont typeface="Lucida Grande"/>
        <a:buChar char="•"/>
        <a:defRPr sz="18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900113" indent="-238125" algn="l" defTabSz="439502" rtl="0" eaLnBrk="1" latinLnBrk="0" hangingPunct="1">
        <a:lnSpc>
          <a:spcPct val="100000"/>
        </a:lnSpc>
        <a:spcBef>
          <a:spcPts val="450"/>
        </a:spcBef>
        <a:buClrTx/>
        <a:buSzPct val="75000"/>
        <a:buFont typeface="Wingdings" panose="05000000000000000000" pitchFamily="2" charset="2"/>
        <a:buChar char="§"/>
        <a:defRPr sz="18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028700" indent="-205979" algn="l" defTabSz="439502" rtl="0" eaLnBrk="1" latinLnBrk="0" hangingPunct="1">
        <a:lnSpc>
          <a:spcPct val="100000"/>
        </a:lnSpc>
        <a:spcBef>
          <a:spcPts val="450"/>
        </a:spcBef>
        <a:buClrTx/>
        <a:buSzPct val="75000"/>
        <a:buFont typeface="Myriad Pro Light" panose="020B0403030403020204" pitchFamily="34" charset="0"/>
        <a:buChar char="-"/>
        <a:tabLst/>
        <a:defRPr sz="18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289447" indent="-219075" algn="l" defTabSz="439502" rtl="0" eaLnBrk="1" latinLnBrk="0" hangingPunct="1">
        <a:spcBef>
          <a:spcPts val="336"/>
        </a:spcBef>
        <a:buClr>
          <a:schemeClr val="tx1"/>
        </a:buClr>
        <a:buSzPct val="70000"/>
        <a:buFont typeface="Montserrat"/>
        <a:buChar char=" "/>
        <a:defRPr lang="en-US" sz="1800" b="0" i="0" kern="1200" baseline="0" dirty="0" smtClean="0">
          <a:solidFill>
            <a:srgbClr val="404040"/>
          </a:solidFill>
          <a:effectLst/>
          <a:latin typeface="Gotham Book" panose="02000604040000020004" pitchFamily="50" charset="0"/>
          <a:ea typeface="+mn-ea"/>
          <a:cs typeface="Arial"/>
        </a:defRPr>
      </a:lvl6pPr>
      <a:lvl7pPr marL="1502569" indent="-216694" algn="l" defTabSz="439502" rtl="0" eaLnBrk="1" latinLnBrk="0" hangingPunct="1">
        <a:spcBef>
          <a:spcPct val="20000"/>
        </a:spcBef>
        <a:buSzPct val="70000"/>
        <a:buFont typeface="Montserrat"/>
        <a:buChar char=" "/>
        <a:defRPr lang="en-US" sz="1800" kern="1200" dirty="0" smtClean="0">
          <a:solidFill>
            <a:srgbClr val="404040"/>
          </a:solidFill>
          <a:effectLst/>
          <a:latin typeface="Gotham Book" panose="02000604040000020004" pitchFamily="50" charset="0"/>
          <a:ea typeface="+mn-ea"/>
          <a:cs typeface="+mn-cs"/>
        </a:defRPr>
      </a:lvl7pPr>
      <a:lvl8pPr marL="1714500" indent="-211931" algn="l" defTabSz="439502" rtl="0" eaLnBrk="1" latinLnBrk="0" hangingPunct="1">
        <a:spcBef>
          <a:spcPct val="20000"/>
        </a:spcBef>
        <a:buSzPct val="70000"/>
        <a:buFont typeface="Montserrat"/>
        <a:buChar char=" "/>
        <a:defRPr lang="en-US" sz="1800" kern="1200" dirty="0" smtClean="0">
          <a:solidFill>
            <a:srgbClr val="404040"/>
          </a:solidFill>
          <a:effectLst/>
          <a:latin typeface="Gotham Book" panose="02000604040000020004" pitchFamily="50" charset="0"/>
          <a:ea typeface="+mn-ea"/>
          <a:cs typeface="+mn-cs"/>
        </a:defRPr>
      </a:lvl8pPr>
      <a:lvl9pPr marL="1928813" indent="-214313" algn="l" defTabSz="439502" rtl="0" eaLnBrk="1" latinLnBrk="0" hangingPunct="1">
        <a:spcBef>
          <a:spcPct val="20000"/>
        </a:spcBef>
        <a:buSzPct val="70000"/>
        <a:buFont typeface="Montserrat"/>
        <a:buChar char=" "/>
        <a:defRPr lang="en-US" sz="18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439502" rtl="0" eaLnBrk="1" latinLnBrk="0" hangingPunct="1">
        <a:defRPr sz="1800" kern="1200">
          <a:solidFill>
            <a:schemeClr val="tx1"/>
          </a:solidFill>
          <a:latin typeface="+mn-lt"/>
          <a:ea typeface="+mn-ea"/>
          <a:cs typeface="+mn-cs"/>
        </a:defRPr>
      </a:lvl1pPr>
      <a:lvl2pPr marL="439502" algn="l" defTabSz="439502" rtl="0" eaLnBrk="1" latinLnBrk="0" hangingPunct="1">
        <a:defRPr sz="1800" kern="1200">
          <a:solidFill>
            <a:schemeClr val="tx1"/>
          </a:solidFill>
          <a:latin typeface="+mn-lt"/>
          <a:ea typeface="+mn-ea"/>
          <a:cs typeface="+mn-cs"/>
        </a:defRPr>
      </a:lvl2pPr>
      <a:lvl3pPr marL="879005" algn="l" defTabSz="439502" rtl="0" eaLnBrk="1" latinLnBrk="0" hangingPunct="1">
        <a:defRPr sz="1800" kern="1200">
          <a:solidFill>
            <a:schemeClr val="tx1"/>
          </a:solidFill>
          <a:latin typeface="+mn-lt"/>
          <a:ea typeface="+mn-ea"/>
          <a:cs typeface="+mn-cs"/>
        </a:defRPr>
      </a:lvl3pPr>
      <a:lvl4pPr marL="1318507" algn="l" defTabSz="439502" rtl="0" eaLnBrk="1" latinLnBrk="0" hangingPunct="1">
        <a:defRPr sz="1800" kern="1200">
          <a:solidFill>
            <a:schemeClr val="tx1"/>
          </a:solidFill>
          <a:latin typeface="+mn-lt"/>
          <a:ea typeface="+mn-ea"/>
          <a:cs typeface="+mn-cs"/>
        </a:defRPr>
      </a:lvl4pPr>
      <a:lvl5pPr marL="1758010" algn="l" defTabSz="439502" rtl="0" eaLnBrk="1" latinLnBrk="0" hangingPunct="1">
        <a:defRPr sz="1800" kern="1200">
          <a:solidFill>
            <a:schemeClr val="tx1"/>
          </a:solidFill>
          <a:latin typeface="+mn-lt"/>
          <a:ea typeface="+mn-ea"/>
          <a:cs typeface="+mn-cs"/>
        </a:defRPr>
      </a:lvl5pPr>
      <a:lvl6pPr marL="2197513" algn="l" defTabSz="439502" rtl="0" eaLnBrk="1" latinLnBrk="0" hangingPunct="1">
        <a:defRPr sz="1800" kern="1200">
          <a:solidFill>
            <a:schemeClr val="tx1"/>
          </a:solidFill>
          <a:latin typeface="+mn-lt"/>
          <a:ea typeface="+mn-ea"/>
          <a:cs typeface="+mn-cs"/>
        </a:defRPr>
      </a:lvl6pPr>
      <a:lvl7pPr marL="2637016" algn="l" defTabSz="439502" rtl="0" eaLnBrk="1" latinLnBrk="0" hangingPunct="1">
        <a:defRPr sz="1800" kern="1200">
          <a:solidFill>
            <a:schemeClr val="tx1"/>
          </a:solidFill>
          <a:latin typeface="+mn-lt"/>
          <a:ea typeface="+mn-ea"/>
          <a:cs typeface="+mn-cs"/>
        </a:defRPr>
      </a:lvl7pPr>
      <a:lvl8pPr marL="3076517" algn="l" defTabSz="439502" rtl="0" eaLnBrk="1" latinLnBrk="0" hangingPunct="1">
        <a:defRPr sz="1800" kern="1200">
          <a:solidFill>
            <a:schemeClr val="tx1"/>
          </a:solidFill>
          <a:latin typeface="+mn-lt"/>
          <a:ea typeface="+mn-ea"/>
          <a:cs typeface="+mn-cs"/>
        </a:defRPr>
      </a:lvl8pPr>
      <a:lvl9pPr marL="3516021" algn="l" defTabSz="43950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D7D0FA-C6DD-43CC-9D6C-864EF2FAE415}"/>
              </a:ext>
            </a:extLst>
          </p:cNvPr>
          <p:cNvSpPr>
            <a:spLocks noGrp="1"/>
          </p:cNvSpPr>
          <p:nvPr>
            <p:ph type="title"/>
          </p:nvPr>
        </p:nvSpPr>
        <p:spPr>
          <a:xfrm>
            <a:off x="628650" y="273844"/>
            <a:ext cx="7807779"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695CCE-39D1-4842-ADCF-4F01F694E2D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2F803-FB66-4BAB-836F-EDCB3FCCCF7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0CBD4CA-1EE3-4CE9-B8B9-A626D38ED473}" type="datetimeFigureOut">
              <a:rPr lang="en-US" smtClean="0"/>
              <a:t>10/10/2018</a:t>
            </a:fld>
            <a:endParaRPr lang="en-US"/>
          </a:p>
        </p:txBody>
      </p:sp>
      <p:sp>
        <p:nvSpPr>
          <p:cNvPr id="5" name="Footer Placeholder 4">
            <a:extLst>
              <a:ext uri="{FF2B5EF4-FFF2-40B4-BE49-F238E27FC236}">
                <a16:creationId xmlns:a16="http://schemas.microsoft.com/office/drawing/2014/main" id="{FECB6D93-1549-47E2-8EC0-D5CA49621F6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270278-B0CD-4DD4-BBB0-FA20A7B488F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E91353-7B78-4307-81EE-74E49F55E074}" type="slidenum">
              <a:rPr lang="en-US" smtClean="0"/>
              <a:t>‹#›</a:t>
            </a:fld>
            <a:endParaRPr lang="en-US"/>
          </a:p>
        </p:txBody>
      </p:sp>
      <p:sp>
        <p:nvSpPr>
          <p:cNvPr id="7" name="Date Placeholder 4">
            <a:extLst>
              <a:ext uri="{FF2B5EF4-FFF2-40B4-BE49-F238E27FC236}">
                <a16:creationId xmlns:a16="http://schemas.microsoft.com/office/drawing/2014/main" id="{94F374C2-A89C-4242-859B-EB0B2A37858D}"/>
              </a:ext>
            </a:extLst>
          </p:cNvPr>
          <p:cNvSpPr txBox="1">
            <a:spLocks/>
          </p:cNvSpPr>
          <p:nvPr userDrawn="1"/>
        </p:nvSpPr>
        <p:spPr>
          <a:xfrm>
            <a:off x="628650" y="4767263"/>
            <a:ext cx="20574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BD4CA-1EE3-4CE9-B8B9-A626D38ED473}" type="datetimeFigureOut">
              <a:rPr lang="en-US" sz="1350" smtClean="0"/>
              <a:pPr/>
              <a:t>10/10/2018</a:t>
            </a:fld>
            <a:endParaRPr lang="en-US" sz="1350"/>
          </a:p>
        </p:txBody>
      </p:sp>
      <p:sp>
        <p:nvSpPr>
          <p:cNvPr id="8" name="Slide Number Placeholder 6">
            <a:extLst>
              <a:ext uri="{FF2B5EF4-FFF2-40B4-BE49-F238E27FC236}">
                <a16:creationId xmlns:a16="http://schemas.microsoft.com/office/drawing/2014/main" id="{D79C429D-045A-4AAD-AB75-25BC87A36438}"/>
              </a:ext>
            </a:extLst>
          </p:cNvPr>
          <p:cNvSpPr txBox="1">
            <a:spLocks/>
          </p:cNvSpPr>
          <p:nvPr userDrawn="1"/>
        </p:nvSpPr>
        <p:spPr>
          <a:xfrm>
            <a:off x="6457950" y="4767263"/>
            <a:ext cx="20574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E91353-7B78-4307-81EE-74E49F55E074}" type="slidenum">
              <a:rPr lang="en-US" sz="1350" smtClean="0"/>
              <a:pPr/>
              <a:t>‹#›</a:t>
            </a:fld>
            <a:endParaRPr lang="en-US" sz="1350"/>
          </a:p>
        </p:txBody>
      </p:sp>
      <p:sp>
        <p:nvSpPr>
          <p:cNvPr id="9" name="Rectangle 8">
            <a:extLst>
              <a:ext uri="{FF2B5EF4-FFF2-40B4-BE49-F238E27FC236}">
                <a16:creationId xmlns:a16="http://schemas.microsoft.com/office/drawing/2014/main" id="{4B9EC5E8-91B4-4675-AB46-45C4F4494799}"/>
              </a:ext>
            </a:extLst>
          </p:cNvPr>
          <p:cNvSpPr/>
          <p:nvPr userDrawn="1"/>
        </p:nvSpPr>
        <p:spPr>
          <a:xfrm>
            <a:off x="0" y="4628263"/>
            <a:ext cx="9144000" cy="510778"/>
          </a:xfrm>
          <a:prstGeom prst="rect">
            <a:avLst/>
          </a:prstGeom>
          <a:solidFill>
            <a:schemeClr val="accent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ate Placeholder 3">
            <a:extLst>
              <a:ext uri="{FF2B5EF4-FFF2-40B4-BE49-F238E27FC236}">
                <a16:creationId xmlns:a16="http://schemas.microsoft.com/office/drawing/2014/main" id="{5F036CC9-B8BA-406E-8A51-E6F64F74E3AB}"/>
              </a:ext>
            </a:extLst>
          </p:cNvPr>
          <p:cNvSpPr txBox="1">
            <a:spLocks/>
          </p:cNvSpPr>
          <p:nvPr userDrawn="1"/>
        </p:nvSpPr>
        <p:spPr>
          <a:xfrm>
            <a:off x="628650" y="4748808"/>
            <a:ext cx="2057400"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BD4CA-1EE3-4CE9-B8B9-A626D38ED473}" type="datetimeFigureOut">
              <a:rPr lang="en-US" sz="900" smtClean="0"/>
              <a:pPr/>
              <a:t>10/10/2018</a:t>
            </a:fld>
            <a:endParaRPr lang="en-US" sz="900"/>
          </a:p>
        </p:txBody>
      </p:sp>
      <p:sp>
        <p:nvSpPr>
          <p:cNvPr id="11" name="Footer Placeholder 4">
            <a:extLst>
              <a:ext uri="{FF2B5EF4-FFF2-40B4-BE49-F238E27FC236}">
                <a16:creationId xmlns:a16="http://schemas.microsoft.com/office/drawing/2014/main" id="{C2DED6C5-7723-452B-901D-E5C043ACD4D1}"/>
              </a:ext>
            </a:extLst>
          </p:cNvPr>
          <p:cNvSpPr txBox="1">
            <a:spLocks/>
          </p:cNvSpPr>
          <p:nvPr userDrawn="1"/>
        </p:nvSpPr>
        <p:spPr>
          <a:xfrm>
            <a:off x="3028950" y="4748808"/>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SharePoint Saturday Denver</a:t>
            </a:r>
          </a:p>
        </p:txBody>
      </p:sp>
      <p:sp>
        <p:nvSpPr>
          <p:cNvPr id="12" name="Slide Number Placeholder 5">
            <a:extLst>
              <a:ext uri="{FF2B5EF4-FFF2-40B4-BE49-F238E27FC236}">
                <a16:creationId xmlns:a16="http://schemas.microsoft.com/office/drawing/2014/main" id="{42640AFF-9612-4636-AD4A-A9D2879EDF4E}"/>
              </a:ext>
            </a:extLst>
          </p:cNvPr>
          <p:cNvSpPr txBox="1">
            <a:spLocks/>
          </p:cNvSpPr>
          <p:nvPr userDrawn="1"/>
        </p:nvSpPr>
        <p:spPr>
          <a:xfrm>
            <a:off x="6457950" y="4748808"/>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E91353-7B78-4307-81EE-74E49F55E074}" type="slidenum">
              <a:rPr lang="en-US" sz="900" smtClean="0"/>
              <a:pPr/>
              <a:t>‹#›</a:t>
            </a:fld>
            <a:endParaRPr lang="en-US" sz="900"/>
          </a:p>
        </p:txBody>
      </p:sp>
      <p:pic>
        <p:nvPicPr>
          <p:cNvPr id="13" name="Picture 12">
            <a:extLst>
              <a:ext uri="{FF2B5EF4-FFF2-40B4-BE49-F238E27FC236}">
                <a16:creationId xmlns:a16="http://schemas.microsoft.com/office/drawing/2014/main" id="{78AC6C8A-19A3-4781-984E-23C8451E07AF}"/>
              </a:ext>
            </a:extLst>
          </p:cNvPr>
          <p:cNvPicPr>
            <a:picLocks noChangeAspect="1"/>
          </p:cNvPicPr>
          <p:nvPr userDrawn="1"/>
        </p:nvPicPr>
        <p:blipFill>
          <a:blip r:embed="rId13"/>
          <a:stretch>
            <a:fillRect/>
          </a:stretch>
        </p:blipFill>
        <p:spPr>
          <a:xfrm>
            <a:off x="8436429" y="0"/>
            <a:ext cx="707571" cy="699796"/>
          </a:xfrm>
          <a:prstGeom prst="rect">
            <a:avLst/>
          </a:prstGeom>
        </p:spPr>
      </p:pic>
    </p:spTree>
    <p:extLst>
      <p:ext uri="{BB962C8B-B14F-4D97-AF65-F5344CB8AC3E}">
        <p14:creationId xmlns:p14="http://schemas.microsoft.com/office/powerpoint/2010/main" val="131709136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download/details.aspx?id=51451" TargetMode="External"/><Relationship Id="rId2" Type="http://schemas.openxmlformats.org/officeDocument/2006/relationships/notesSlide" Target="../notesSlides/notesSlide11.xml"/><Relationship Id="rId1" Type="http://schemas.openxmlformats.org/officeDocument/2006/relationships/slideLayout" Target="../slideLayouts/slideLayout237.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1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3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4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en-ca/download/details.aspx?id=35588" TargetMode="External"/><Relationship Id="rId2" Type="http://schemas.openxmlformats.org/officeDocument/2006/relationships/notesSlide" Target="../notesSlides/notesSlide20.xml"/><Relationship Id="rId1" Type="http://schemas.openxmlformats.org/officeDocument/2006/relationships/slideLayout" Target="../slideLayouts/slideLayout235.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3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9.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1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2.xml"/></Relationships>
</file>

<file path=ppt/slides/_rels/slide38.xml.rels><?xml version="1.0" encoding="UTF-8" standalone="yes"?>
<Relationships xmlns="http://schemas.openxmlformats.org/package/2006/relationships"><Relationship Id="rId3" Type="http://schemas.openxmlformats.org/officeDocument/2006/relationships/hyperlink" Target="https://partner.outlook.cn/PowerShell" TargetMode="External"/><Relationship Id="rId2" Type="http://schemas.openxmlformats.org/officeDocument/2006/relationships/notesSlide" Target="../notesSlides/notesSlide34.xml"/><Relationship Id="rId1" Type="http://schemas.openxmlformats.org/officeDocument/2006/relationships/slideLayout" Target="../slideLayouts/slideLayout236.xml"/><Relationship Id="rId5" Type="http://schemas.openxmlformats.org/officeDocument/2006/relationships/image" Target="../media/image65.png"/><Relationship Id="rId4" Type="http://schemas.openxmlformats.org/officeDocument/2006/relationships/hyperlink" Target="https://outlook.office.de/powershell-livei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3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43.gif"/></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35.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g"/><Relationship Id="rId2" Type="http://schemas.openxmlformats.org/officeDocument/2006/relationships/notesSlide" Target="../notesSlides/notesSlide42.xml"/><Relationship Id="rId1" Type="http://schemas.openxmlformats.org/officeDocument/2006/relationships/slideLayout" Target="../slideLayouts/slideLayout10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6.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36.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51"/>
          <a:stretch/>
        </p:blipFill>
        <p:spPr>
          <a:xfrm>
            <a:off x="-26995" y="-18683"/>
            <a:ext cx="9170347" cy="518086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19" y="-471266"/>
            <a:ext cx="2857095" cy="285709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947" y="1505102"/>
            <a:ext cx="3059883" cy="3059883"/>
          </a:xfrm>
          <a:prstGeom prst="rect">
            <a:avLst/>
          </a:prstGeom>
        </p:spPr>
      </p:pic>
      <p:sp>
        <p:nvSpPr>
          <p:cNvPr id="11" name="TextBox 10"/>
          <p:cNvSpPr txBox="1"/>
          <p:nvPr/>
        </p:nvSpPr>
        <p:spPr>
          <a:xfrm>
            <a:off x="57790" y="1925811"/>
            <a:ext cx="2285676" cy="1938864"/>
          </a:xfrm>
          <a:prstGeom prst="rect">
            <a:avLst/>
          </a:prstGeom>
          <a:noFill/>
        </p:spPr>
        <p:txBody>
          <a:bodyPr wrap="square" rtlCol="0">
            <a:spAutoFit/>
          </a:bodyPr>
          <a:lstStyle/>
          <a:p>
            <a:pPr algn="ctr"/>
            <a:r>
              <a:rPr lang="en-US" sz="11999" dirty="0">
                <a:solidFill>
                  <a:schemeClr val="bg1"/>
                </a:solidFill>
                <a:latin typeface="Arial Black" panose="020B0A04020102020204" pitchFamily="34" charset="0"/>
              </a:rPr>
              <a:t>+</a:t>
            </a:r>
          </a:p>
        </p:txBody>
      </p:sp>
      <p:sp>
        <p:nvSpPr>
          <p:cNvPr id="13" name="TextBox 12"/>
          <p:cNvSpPr txBox="1"/>
          <p:nvPr/>
        </p:nvSpPr>
        <p:spPr>
          <a:xfrm>
            <a:off x="5365269" y="1108244"/>
            <a:ext cx="3047568" cy="369332"/>
          </a:xfrm>
          <a:prstGeom prst="rect">
            <a:avLst/>
          </a:prstGeom>
          <a:noFill/>
        </p:spPr>
        <p:txBody>
          <a:bodyPr wrap="square" rtlCol="0">
            <a:spAutoFit/>
          </a:bodyPr>
          <a:lstStyle/>
          <a:p>
            <a:r>
              <a:rPr lang="en-US" dirty="0">
                <a:solidFill>
                  <a:schemeClr val="bg1"/>
                </a:solidFill>
              </a:rPr>
              <a:t>Vlad Catrinescu</a:t>
            </a:r>
          </a:p>
        </p:txBody>
      </p:sp>
      <p:sp>
        <p:nvSpPr>
          <p:cNvPr id="2" name="Rectangle 1">
            <a:extLst>
              <a:ext uri="{FF2B5EF4-FFF2-40B4-BE49-F238E27FC236}">
                <a16:creationId xmlns:a16="http://schemas.microsoft.com/office/drawing/2014/main" id="{CE1266F4-C0B0-4B23-9AC3-12AD4FDDFFEE}"/>
              </a:ext>
            </a:extLst>
          </p:cNvPr>
          <p:cNvSpPr/>
          <p:nvPr/>
        </p:nvSpPr>
        <p:spPr>
          <a:xfrm>
            <a:off x="3093953" y="230539"/>
            <a:ext cx="4317272" cy="907043"/>
          </a:xfrm>
          <a:prstGeom prst="rect">
            <a:avLst/>
          </a:prstGeom>
        </p:spPr>
        <p:txBody>
          <a:bodyPr wrap="none">
            <a:spAutoFit/>
          </a:bodyPr>
          <a:lstStyle/>
          <a:p>
            <a:r>
              <a:rPr lang="en-US" sz="2647" dirty="0">
                <a:solidFill>
                  <a:schemeClr val="bg1"/>
                </a:solidFill>
              </a:rPr>
              <a:t>GETTING STARTED WITH </a:t>
            </a:r>
            <a:br>
              <a:rPr lang="en-US" sz="2647" dirty="0">
                <a:solidFill>
                  <a:schemeClr val="bg1"/>
                </a:solidFill>
              </a:rPr>
            </a:br>
            <a:r>
              <a:rPr lang="en-US" sz="2647" dirty="0">
                <a:solidFill>
                  <a:schemeClr val="bg1"/>
                </a:solidFill>
              </a:rPr>
              <a:t>POWERSHELL FOR OFFICE 365</a:t>
            </a:r>
          </a:p>
        </p:txBody>
      </p:sp>
    </p:spTree>
    <p:extLst>
      <p:ext uri="{BB962C8B-B14F-4D97-AF65-F5344CB8AC3E}">
        <p14:creationId xmlns:p14="http://schemas.microsoft.com/office/powerpoint/2010/main" val="77288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5CF25F7-B254-4EAC-8B14-F4F09410C9EC}"/>
              </a:ext>
            </a:extLst>
          </p:cNvPr>
          <p:cNvSpPr>
            <a:spLocks noGrp="1"/>
          </p:cNvSpPr>
          <p:nvPr>
            <p:ph type="title"/>
          </p:nvPr>
        </p:nvSpPr>
        <p:spPr/>
        <p:txBody>
          <a:bodyPr/>
          <a:lstStyle/>
          <a:p>
            <a:r>
              <a:rPr lang="en-US" dirty="0"/>
              <a:t>Azure Active Directory</a:t>
            </a:r>
          </a:p>
        </p:txBody>
      </p:sp>
    </p:spTree>
    <p:extLst>
      <p:ext uri="{BB962C8B-B14F-4D97-AF65-F5344CB8AC3E}">
        <p14:creationId xmlns:p14="http://schemas.microsoft.com/office/powerpoint/2010/main" val="279016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E344B4-E44A-4C0D-8067-71F17274FC21}"/>
              </a:ext>
            </a:extLst>
          </p:cNvPr>
          <p:cNvSpPr>
            <a:spLocks noGrp="1"/>
          </p:cNvSpPr>
          <p:nvPr>
            <p:ph type="body" sz="quarter" idx="12"/>
          </p:nvPr>
        </p:nvSpPr>
        <p:spPr/>
        <p:txBody>
          <a:bodyPr/>
          <a:lstStyle/>
          <a:p>
            <a:r>
              <a:rPr lang="en-US" dirty="0"/>
              <a:t>The Azure Active Directory module is hosted on the PowerShell Gallery</a:t>
            </a:r>
          </a:p>
          <a:p>
            <a:r>
              <a:rPr lang="en-US" dirty="0"/>
              <a:t>The PowerShell Gallery is the central repository for PowerShell content from Microsoft</a:t>
            </a:r>
          </a:p>
          <a:p>
            <a:r>
              <a:rPr lang="en-US" dirty="0"/>
              <a:t>To download modules, you need PowerShellGet</a:t>
            </a:r>
          </a:p>
        </p:txBody>
      </p:sp>
      <p:pic>
        <p:nvPicPr>
          <p:cNvPr id="6" name="Content Placeholder 5">
            <a:extLst>
              <a:ext uri="{FF2B5EF4-FFF2-40B4-BE49-F238E27FC236}">
                <a16:creationId xmlns:a16="http://schemas.microsoft.com/office/drawing/2014/main" id="{0614E890-4883-4F06-8E94-6BFBCB60E6CA}"/>
              </a:ext>
            </a:extLst>
          </p:cNvPr>
          <p:cNvPicPr>
            <a:picLocks noGrp="1" noChangeAspect="1"/>
          </p:cNvPicPr>
          <p:nvPr>
            <p:ph sz="quarter" idx="14"/>
          </p:nvPr>
        </p:nvPicPr>
        <p:blipFill rotWithShape="1">
          <a:blip r:embed="rId3"/>
          <a:srcRect b="4024"/>
          <a:stretch/>
        </p:blipFill>
        <p:spPr>
          <a:xfrm>
            <a:off x="3536916" y="425585"/>
            <a:ext cx="5607084" cy="4210709"/>
          </a:xfrm>
          <a:prstGeom prst="rect">
            <a:avLst/>
          </a:prstGeom>
        </p:spPr>
      </p:pic>
    </p:spTree>
    <p:extLst>
      <p:ext uri="{BB962C8B-B14F-4D97-AF65-F5344CB8AC3E}">
        <p14:creationId xmlns:p14="http://schemas.microsoft.com/office/powerpoint/2010/main" val="108382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CA3C3-D3AE-4092-BBB0-B33FE3F709F1}"/>
              </a:ext>
            </a:extLst>
          </p:cNvPr>
          <p:cNvSpPr>
            <a:spLocks noGrp="1"/>
          </p:cNvSpPr>
          <p:nvPr>
            <p:ph type="title"/>
          </p:nvPr>
        </p:nvSpPr>
        <p:spPr/>
        <p:txBody>
          <a:bodyPr/>
          <a:lstStyle/>
          <a:p>
            <a:r>
              <a:rPr lang="en-US" dirty="0"/>
              <a:t>Minimum Requirements</a:t>
            </a:r>
          </a:p>
        </p:txBody>
      </p:sp>
      <p:sp>
        <p:nvSpPr>
          <p:cNvPr id="5" name="Text Placeholder 4">
            <a:extLst>
              <a:ext uri="{FF2B5EF4-FFF2-40B4-BE49-F238E27FC236}">
                <a16:creationId xmlns:a16="http://schemas.microsoft.com/office/drawing/2014/main" id="{2017FCAE-2F4D-4DDD-8854-636FF7CA49D6}"/>
              </a:ext>
            </a:extLst>
          </p:cNvPr>
          <p:cNvSpPr>
            <a:spLocks noGrp="1"/>
          </p:cNvSpPr>
          <p:nvPr>
            <p:ph type="body" sz="quarter" idx="12"/>
          </p:nvPr>
        </p:nvSpPr>
        <p:spPr/>
        <p:txBody>
          <a:bodyPr/>
          <a:lstStyle/>
          <a:p>
            <a:r>
              <a:rPr lang="en-US" dirty="0"/>
              <a:t>PowerShellGet is included with:</a:t>
            </a:r>
          </a:p>
          <a:p>
            <a:pPr lvl="1"/>
            <a:r>
              <a:rPr lang="en-US" dirty="0"/>
              <a:t>Windows 10 or newer</a:t>
            </a:r>
          </a:p>
          <a:p>
            <a:pPr lvl="1"/>
            <a:r>
              <a:rPr lang="en-US" dirty="0"/>
              <a:t>Windows Server 2016 or newer</a:t>
            </a:r>
          </a:p>
          <a:p>
            <a:pPr lvl="1"/>
            <a:r>
              <a:rPr lang="en-US" dirty="0"/>
              <a:t>Windows Management Framework (WMF) 5.0 or newer</a:t>
            </a:r>
          </a:p>
          <a:p>
            <a:pPr lvl="1"/>
            <a:r>
              <a:rPr lang="en-US" dirty="0"/>
              <a:t>PowerShell 6</a:t>
            </a:r>
          </a:p>
        </p:txBody>
      </p:sp>
      <p:sp>
        <p:nvSpPr>
          <p:cNvPr id="6" name="Content Placeholder 5">
            <a:extLst>
              <a:ext uri="{FF2B5EF4-FFF2-40B4-BE49-F238E27FC236}">
                <a16:creationId xmlns:a16="http://schemas.microsoft.com/office/drawing/2014/main" id="{04363A0D-DAD6-4CA5-9646-21CBB56B684C}"/>
              </a:ext>
            </a:extLst>
          </p:cNvPr>
          <p:cNvSpPr>
            <a:spLocks noGrp="1"/>
          </p:cNvSpPr>
          <p:nvPr>
            <p:ph sz="quarter" idx="14"/>
          </p:nvPr>
        </p:nvSpPr>
        <p:spPr/>
        <p:txBody>
          <a:bodyPr/>
          <a:lstStyle/>
          <a:p>
            <a:r>
              <a:rPr lang="en-US" b="1" dirty="0"/>
              <a:t>PowerShellGet</a:t>
            </a:r>
            <a:endParaRPr lang="en-US" dirty="0"/>
          </a:p>
        </p:txBody>
      </p:sp>
    </p:spTree>
    <p:extLst>
      <p:ext uri="{BB962C8B-B14F-4D97-AF65-F5344CB8AC3E}">
        <p14:creationId xmlns:p14="http://schemas.microsoft.com/office/powerpoint/2010/main" val="338316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CA3C3-D3AE-4092-BBB0-B33FE3F709F1}"/>
              </a:ext>
            </a:extLst>
          </p:cNvPr>
          <p:cNvSpPr>
            <a:spLocks noGrp="1"/>
          </p:cNvSpPr>
          <p:nvPr>
            <p:ph type="title"/>
          </p:nvPr>
        </p:nvSpPr>
        <p:spPr/>
        <p:txBody>
          <a:bodyPr/>
          <a:lstStyle/>
          <a:p>
            <a:r>
              <a:rPr lang="en-US" dirty="0"/>
              <a:t>Minimum Requirements</a:t>
            </a:r>
          </a:p>
        </p:txBody>
      </p:sp>
      <p:sp>
        <p:nvSpPr>
          <p:cNvPr id="5" name="Text Placeholder 4">
            <a:extLst>
              <a:ext uri="{FF2B5EF4-FFF2-40B4-BE49-F238E27FC236}">
                <a16:creationId xmlns:a16="http://schemas.microsoft.com/office/drawing/2014/main" id="{2017FCAE-2F4D-4DDD-8854-636FF7CA49D6}"/>
              </a:ext>
            </a:extLst>
          </p:cNvPr>
          <p:cNvSpPr>
            <a:spLocks noGrp="1"/>
          </p:cNvSpPr>
          <p:nvPr>
            <p:ph type="body" sz="quarter" idx="12"/>
          </p:nvPr>
        </p:nvSpPr>
        <p:spPr/>
        <p:txBody>
          <a:bodyPr/>
          <a:lstStyle/>
          <a:p>
            <a:r>
              <a:rPr lang="en-US" dirty="0"/>
              <a:t>If you have an older version of Windows / PowerShell</a:t>
            </a:r>
          </a:p>
          <a:p>
            <a:pPr lvl="1"/>
            <a:r>
              <a:rPr lang="en-US" dirty="0"/>
              <a:t>Download the </a:t>
            </a:r>
            <a:r>
              <a:rPr lang="en-US" dirty="0" err="1"/>
              <a:t>PackageManagement</a:t>
            </a:r>
            <a:r>
              <a:rPr lang="en-US" dirty="0"/>
              <a:t> MSI</a:t>
            </a:r>
          </a:p>
          <a:p>
            <a:pPr marL="447132" lvl="2" indent="0">
              <a:buNone/>
            </a:pPr>
            <a:r>
              <a:rPr lang="en-US" dirty="0">
                <a:hlinkClick r:id="rId3"/>
              </a:rPr>
              <a:t>https://www.microsoft.com/en-us/download/details.aspx?id=51451</a:t>
            </a:r>
            <a:r>
              <a:rPr lang="en-US" dirty="0"/>
              <a:t> </a:t>
            </a:r>
          </a:p>
        </p:txBody>
      </p:sp>
      <p:sp>
        <p:nvSpPr>
          <p:cNvPr id="6" name="Content Placeholder 5">
            <a:extLst>
              <a:ext uri="{FF2B5EF4-FFF2-40B4-BE49-F238E27FC236}">
                <a16:creationId xmlns:a16="http://schemas.microsoft.com/office/drawing/2014/main" id="{04363A0D-DAD6-4CA5-9646-21CBB56B684C}"/>
              </a:ext>
            </a:extLst>
          </p:cNvPr>
          <p:cNvSpPr>
            <a:spLocks noGrp="1"/>
          </p:cNvSpPr>
          <p:nvPr>
            <p:ph sz="quarter" idx="14"/>
          </p:nvPr>
        </p:nvSpPr>
        <p:spPr/>
        <p:txBody>
          <a:bodyPr/>
          <a:lstStyle/>
          <a:p>
            <a:r>
              <a:rPr lang="en-US" b="1" dirty="0"/>
              <a:t>PowerShellGet</a:t>
            </a:r>
            <a:endParaRPr lang="en-US" dirty="0"/>
          </a:p>
        </p:txBody>
      </p:sp>
    </p:spTree>
    <p:extLst>
      <p:ext uri="{BB962C8B-B14F-4D97-AF65-F5344CB8AC3E}">
        <p14:creationId xmlns:p14="http://schemas.microsoft.com/office/powerpoint/2010/main" val="336561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EAC3A1-046A-45D8-83F4-D12A12EEE296}"/>
              </a:ext>
            </a:extLst>
          </p:cNvPr>
          <p:cNvSpPr>
            <a:spLocks noGrp="1"/>
          </p:cNvSpPr>
          <p:nvPr>
            <p:ph type="title"/>
          </p:nvPr>
        </p:nvSpPr>
        <p:spPr>
          <a:solidFill>
            <a:schemeClr val="bg1"/>
          </a:solidFill>
        </p:spPr>
        <p:txBody>
          <a:bodyPr/>
          <a:lstStyle/>
          <a:p>
            <a:r>
              <a:rPr lang="en-US" dirty="0"/>
              <a:t>Installing the Module</a:t>
            </a:r>
          </a:p>
        </p:txBody>
      </p:sp>
      <p:sp>
        <p:nvSpPr>
          <p:cNvPr id="10" name="Text Placeholder 5">
            <a:extLst>
              <a:ext uri="{FF2B5EF4-FFF2-40B4-BE49-F238E27FC236}">
                <a16:creationId xmlns:a16="http://schemas.microsoft.com/office/drawing/2014/main" id="{9F453325-C6EB-4818-BFFF-3BF5F8AE48D1}"/>
              </a:ext>
            </a:extLst>
          </p:cNvPr>
          <p:cNvSpPr txBox="1">
            <a:spLocks/>
          </p:cNvSpPr>
          <p:nvPr/>
        </p:nvSpPr>
        <p:spPr>
          <a:xfrm>
            <a:off x="1132285" y="1631754"/>
            <a:ext cx="6390084" cy="382915"/>
          </a:xfrm>
          <a:prstGeom prst="rect">
            <a:avLst/>
          </a:prstGeom>
          <a:solidFill>
            <a:schemeClr val="bg1">
              <a:lumMod val="85000"/>
            </a:schemeClr>
          </a:solidFill>
        </p:spPr>
        <p:txBody>
          <a:bodyPr/>
          <a:lst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42863" indent="-42863" defTabSz="439502">
              <a:spcBef>
                <a:spcPts val="1350"/>
              </a:spcBef>
            </a:pPr>
            <a:r>
              <a:rPr lang="en-US" sz="1800" dirty="0">
                <a:solidFill>
                  <a:srgbClr val="404040"/>
                </a:solidFill>
                <a:latin typeface="andale mono"/>
              </a:rPr>
              <a:t>Install-Module -Name </a:t>
            </a:r>
            <a:r>
              <a:rPr lang="en-US" sz="1800" dirty="0" err="1">
                <a:solidFill>
                  <a:srgbClr val="F05A28"/>
                </a:solidFill>
                <a:latin typeface="andale mono"/>
              </a:rPr>
              <a:t>AzureAD</a:t>
            </a:r>
            <a:r>
              <a:rPr lang="en-US" sz="1800" dirty="0">
                <a:solidFill>
                  <a:srgbClr val="F05A28"/>
                </a:solidFill>
                <a:latin typeface="andale mono"/>
              </a:rPr>
              <a:t> </a:t>
            </a:r>
            <a:endParaRPr lang="en-US" sz="1800" dirty="0">
              <a:solidFill>
                <a:srgbClr val="F05A28"/>
              </a:solidFill>
              <a:latin typeface="Gotham Medium"/>
            </a:endParaRPr>
          </a:p>
        </p:txBody>
      </p:sp>
      <p:pic>
        <p:nvPicPr>
          <p:cNvPr id="3" name="Picture 2">
            <a:extLst>
              <a:ext uri="{FF2B5EF4-FFF2-40B4-BE49-F238E27FC236}">
                <a16:creationId xmlns:a16="http://schemas.microsoft.com/office/drawing/2014/main" id="{140ED13F-69E4-45AA-AF31-DD0169FD78C4}"/>
              </a:ext>
            </a:extLst>
          </p:cNvPr>
          <p:cNvPicPr>
            <a:picLocks noChangeAspect="1"/>
          </p:cNvPicPr>
          <p:nvPr/>
        </p:nvPicPr>
        <p:blipFill>
          <a:blip r:embed="rId3"/>
          <a:stretch>
            <a:fillRect/>
          </a:stretch>
        </p:blipFill>
        <p:spPr>
          <a:xfrm>
            <a:off x="1132285" y="2289557"/>
            <a:ext cx="5515961" cy="2497166"/>
          </a:xfrm>
          <a:prstGeom prst="rect">
            <a:avLst/>
          </a:prstGeom>
        </p:spPr>
      </p:pic>
    </p:spTree>
    <p:extLst>
      <p:ext uri="{BB962C8B-B14F-4D97-AF65-F5344CB8AC3E}">
        <p14:creationId xmlns:p14="http://schemas.microsoft.com/office/powerpoint/2010/main" val="155610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46FCC1-03EB-4BE8-8FA8-15679D5E40FD}"/>
              </a:ext>
            </a:extLst>
          </p:cNvPr>
          <p:cNvSpPr>
            <a:spLocks noGrp="1"/>
          </p:cNvSpPr>
          <p:nvPr>
            <p:ph type="title"/>
          </p:nvPr>
        </p:nvSpPr>
        <p:spPr/>
        <p:txBody>
          <a:bodyPr/>
          <a:lstStyle/>
          <a:p>
            <a:r>
              <a:rPr lang="en-US" dirty="0"/>
              <a:t>Connecting to Azure Active Directory</a:t>
            </a:r>
          </a:p>
        </p:txBody>
      </p:sp>
      <p:sp>
        <p:nvSpPr>
          <p:cNvPr id="4" name="Text Placeholder 3">
            <a:extLst>
              <a:ext uri="{FF2B5EF4-FFF2-40B4-BE49-F238E27FC236}">
                <a16:creationId xmlns:a16="http://schemas.microsoft.com/office/drawing/2014/main" id="{CCC927EF-A58B-4E01-927E-EACFA92D84AB}"/>
              </a:ext>
            </a:extLst>
          </p:cNvPr>
          <p:cNvSpPr>
            <a:spLocks noGrp="1"/>
          </p:cNvSpPr>
          <p:nvPr>
            <p:ph type="body" sz="quarter" idx="12"/>
          </p:nvPr>
        </p:nvSpPr>
        <p:spPr/>
        <p:txBody>
          <a:bodyPr/>
          <a:lstStyle/>
          <a:p>
            <a:r>
              <a:rPr lang="en-US" dirty="0"/>
              <a:t>Global administrator role in Azure AD	</a:t>
            </a:r>
          </a:p>
        </p:txBody>
      </p:sp>
      <p:pic>
        <p:nvPicPr>
          <p:cNvPr id="1026" name="Picture 2" descr="https://s.pluralsight.com/authorkit/img/Abstract_Ideas/Gray/Connected_Gray.png">
            <a:extLst>
              <a:ext uri="{FF2B5EF4-FFF2-40B4-BE49-F238E27FC236}">
                <a16:creationId xmlns:a16="http://schemas.microsoft.com/office/drawing/2014/main" id="{281D971F-0B67-42AD-A334-010336E4D13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295001" y="1359694"/>
            <a:ext cx="2778276" cy="273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7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F0CB8A-C4DF-42A7-A7D4-CF2A0DE51EA6}"/>
              </a:ext>
            </a:extLst>
          </p:cNvPr>
          <p:cNvSpPr>
            <a:spLocks noGrp="1"/>
          </p:cNvSpPr>
          <p:nvPr>
            <p:ph type="body" sz="quarter" idx="10"/>
          </p:nvPr>
        </p:nvSpPr>
        <p:spPr/>
        <p:txBody>
          <a:bodyPr/>
          <a:lstStyle/>
          <a:p>
            <a:r>
              <a:rPr lang="en-US" dirty="0"/>
              <a:t>$cred = Get-Credential </a:t>
            </a:r>
          </a:p>
          <a:p>
            <a:r>
              <a:rPr lang="en-US" dirty="0"/>
              <a:t>Connect-</a:t>
            </a:r>
            <a:r>
              <a:rPr lang="en-US" dirty="0" err="1"/>
              <a:t>AzureAD</a:t>
            </a:r>
            <a:r>
              <a:rPr lang="en-US" dirty="0"/>
              <a:t> -Credential $cred</a:t>
            </a:r>
          </a:p>
        </p:txBody>
      </p:sp>
      <p:sp>
        <p:nvSpPr>
          <p:cNvPr id="5" name="Title 4">
            <a:extLst>
              <a:ext uri="{FF2B5EF4-FFF2-40B4-BE49-F238E27FC236}">
                <a16:creationId xmlns:a16="http://schemas.microsoft.com/office/drawing/2014/main" id="{F952BFFB-6CE0-4D83-957C-441227EEABEA}"/>
              </a:ext>
            </a:extLst>
          </p:cNvPr>
          <p:cNvSpPr>
            <a:spLocks noGrp="1"/>
          </p:cNvSpPr>
          <p:nvPr>
            <p:ph type="title"/>
          </p:nvPr>
        </p:nvSpPr>
        <p:spPr/>
        <p:txBody>
          <a:bodyPr/>
          <a:lstStyle/>
          <a:p>
            <a:r>
              <a:rPr lang="en-US" dirty="0"/>
              <a:t>Connecting to Azure Active Directory</a:t>
            </a:r>
          </a:p>
        </p:txBody>
      </p:sp>
    </p:spTree>
    <p:extLst>
      <p:ext uri="{BB962C8B-B14F-4D97-AF65-F5344CB8AC3E}">
        <p14:creationId xmlns:p14="http://schemas.microsoft.com/office/powerpoint/2010/main" val="296250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8A16D-F8E5-4436-B4A3-6F21B273A2B6}"/>
              </a:ext>
            </a:extLst>
          </p:cNvPr>
          <p:cNvSpPr>
            <a:spLocks noGrp="1"/>
          </p:cNvSpPr>
          <p:nvPr>
            <p:ph type="title"/>
          </p:nvPr>
        </p:nvSpPr>
        <p:spPr/>
        <p:txBody>
          <a:bodyPr/>
          <a:lstStyle/>
          <a:p>
            <a:r>
              <a:rPr lang="en-US" dirty="0"/>
              <a:t>Connecting to Azure Active Directory with MFA</a:t>
            </a:r>
          </a:p>
        </p:txBody>
      </p:sp>
      <p:sp>
        <p:nvSpPr>
          <p:cNvPr id="4" name="Text Placeholder 3">
            <a:extLst>
              <a:ext uri="{FF2B5EF4-FFF2-40B4-BE49-F238E27FC236}">
                <a16:creationId xmlns:a16="http://schemas.microsoft.com/office/drawing/2014/main" id="{4BABE27C-3B2D-4F0C-82DF-48EDB60BD78D}"/>
              </a:ext>
            </a:extLst>
          </p:cNvPr>
          <p:cNvSpPr>
            <a:spLocks noGrp="1"/>
          </p:cNvSpPr>
          <p:nvPr>
            <p:ph type="body" sz="quarter" idx="12"/>
          </p:nvPr>
        </p:nvSpPr>
        <p:spPr/>
        <p:txBody>
          <a:bodyPr/>
          <a:lstStyle/>
          <a:p>
            <a:r>
              <a:rPr lang="en-US" dirty="0"/>
              <a:t>Different steps if you have Multi Factor Authentication (MFA) enabled</a:t>
            </a:r>
          </a:p>
        </p:txBody>
      </p:sp>
      <p:pic>
        <p:nvPicPr>
          <p:cNvPr id="1026" name="Picture 2" descr="https://s.pluralsight.com/authorkit/img/Tech_Objects/Gray/Smartphone_Locked_Gray.png">
            <a:extLst>
              <a:ext uri="{FF2B5EF4-FFF2-40B4-BE49-F238E27FC236}">
                <a16:creationId xmlns:a16="http://schemas.microsoft.com/office/drawing/2014/main" id="{BA0EED13-EA2A-43C3-B7C4-F4258FCE6AF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2202909" y="1727249"/>
            <a:ext cx="1041045" cy="1688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pluralsight.com/authorkit/img/Tech_Objects/Gray/Password_Gray.png">
            <a:extLst>
              <a:ext uri="{FF2B5EF4-FFF2-40B4-BE49-F238E27FC236}">
                <a16:creationId xmlns:a16="http://schemas.microsoft.com/office/drawing/2014/main" id="{1C667B13-8779-4C14-B058-3137A5721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6" y="2164134"/>
            <a:ext cx="1840094" cy="81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54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F0CB8A-C4DF-42A7-A7D4-CF2A0DE51EA6}"/>
              </a:ext>
            </a:extLst>
          </p:cNvPr>
          <p:cNvSpPr>
            <a:spLocks noGrp="1"/>
          </p:cNvSpPr>
          <p:nvPr>
            <p:ph type="body" sz="quarter" idx="10"/>
          </p:nvPr>
        </p:nvSpPr>
        <p:spPr/>
        <p:txBody>
          <a:bodyPr/>
          <a:lstStyle/>
          <a:p>
            <a:r>
              <a:rPr lang="en-US" dirty="0"/>
              <a:t>Connect-</a:t>
            </a:r>
            <a:r>
              <a:rPr lang="en-US" dirty="0" err="1"/>
              <a:t>AzureAD</a:t>
            </a:r>
            <a:endParaRPr lang="en-US" dirty="0"/>
          </a:p>
        </p:txBody>
      </p:sp>
      <p:sp>
        <p:nvSpPr>
          <p:cNvPr id="5" name="Title 4">
            <a:extLst>
              <a:ext uri="{FF2B5EF4-FFF2-40B4-BE49-F238E27FC236}">
                <a16:creationId xmlns:a16="http://schemas.microsoft.com/office/drawing/2014/main" id="{F952BFFB-6CE0-4D83-957C-441227EEABEA}"/>
              </a:ext>
            </a:extLst>
          </p:cNvPr>
          <p:cNvSpPr>
            <a:spLocks noGrp="1"/>
          </p:cNvSpPr>
          <p:nvPr>
            <p:ph type="title"/>
          </p:nvPr>
        </p:nvSpPr>
        <p:spPr>
          <a:noFill/>
        </p:spPr>
        <p:txBody>
          <a:bodyPr/>
          <a:lstStyle/>
          <a:p>
            <a:r>
              <a:rPr lang="en-US" dirty="0"/>
              <a:t>Connecting to Azure Active Directory with MFA</a:t>
            </a:r>
          </a:p>
        </p:txBody>
      </p:sp>
    </p:spTree>
    <p:extLst>
      <p:ext uri="{BB962C8B-B14F-4D97-AF65-F5344CB8AC3E}">
        <p14:creationId xmlns:p14="http://schemas.microsoft.com/office/powerpoint/2010/main" val="22157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20F340-83C2-45B0-B3A2-386644BAACC2}"/>
              </a:ext>
            </a:extLst>
          </p:cNvPr>
          <p:cNvSpPr>
            <a:spLocks noGrp="1"/>
          </p:cNvSpPr>
          <p:nvPr>
            <p:ph type="body" sz="quarter" idx="12"/>
          </p:nvPr>
        </p:nvSpPr>
        <p:spPr/>
        <p:txBody>
          <a:bodyPr/>
          <a:lstStyle/>
          <a:p>
            <a:r>
              <a:rPr lang="en-US" dirty="0"/>
              <a:t>Azure AD PowerShell Module</a:t>
            </a:r>
          </a:p>
          <a:p>
            <a:pPr lvl="1"/>
            <a:r>
              <a:rPr lang="en-US" dirty="0"/>
              <a:t>Stable, production release</a:t>
            </a:r>
          </a:p>
          <a:p>
            <a:r>
              <a:rPr lang="en-US" dirty="0"/>
              <a:t>Azure AD PowerShell Module – Public Preview</a:t>
            </a:r>
          </a:p>
          <a:p>
            <a:pPr lvl="1"/>
            <a:r>
              <a:rPr lang="en-US" dirty="0"/>
              <a:t>Latest features, not always well documented</a:t>
            </a:r>
          </a:p>
          <a:p>
            <a:pPr lvl="1"/>
            <a:r>
              <a:rPr lang="en-US" dirty="0"/>
              <a:t>Subject to change before getting in the production release </a:t>
            </a:r>
          </a:p>
        </p:txBody>
      </p:sp>
      <p:pic>
        <p:nvPicPr>
          <p:cNvPr id="2050" name="Picture 2" descr="https://s.pluralsight.com/authorkit/img/Non_Tech_Objects/Gray/Periscope_Gray.png">
            <a:extLst>
              <a:ext uri="{FF2B5EF4-FFF2-40B4-BE49-F238E27FC236}">
                <a16:creationId xmlns:a16="http://schemas.microsoft.com/office/drawing/2014/main" id="{833E6BF6-4BC8-45AF-8DF6-DCF35A26DE7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269081" y="1680684"/>
            <a:ext cx="2830116" cy="177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7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7C90-BA42-47E8-A684-E239E3A7DE6E}"/>
              </a:ext>
            </a:extLst>
          </p:cNvPr>
          <p:cNvSpPr>
            <a:spLocks noGrp="1"/>
          </p:cNvSpPr>
          <p:nvPr>
            <p:ph type="title"/>
          </p:nvPr>
        </p:nvSpPr>
        <p:spPr>
          <a:xfrm>
            <a:off x="611546" y="164867"/>
            <a:ext cx="7807779" cy="614972"/>
          </a:xfrm>
        </p:spPr>
        <p:txBody>
          <a:bodyPr>
            <a:normAutofit/>
          </a:bodyPr>
          <a:lstStyle/>
          <a:p>
            <a:r>
              <a:rPr lang="en-US" sz="2700" b="1">
                <a:solidFill>
                  <a:srgbClr val="7030A0"/>
                </a:solidFill>
              </a:rPr>
              <a:t>Thank you to our sponsors for making this possible!</a:t>
            </a:r>
          </a:p>
        </p:txBody>
      </p:sp>
      <p:pic>
        <p:nvPicPr>
          <p:cNvPr id="2058" name="Picture 50">
            <a:extLst>
              <a:ext uri="{FF2B5EF4-FFF2-40B4-BE49-F238E27FC236}">
                <a16:creationId xmlns:a16="http://schemas.microsoft.com/office/drawing/2014/main" id="{5AB24B48-9A37-4B3F-9C5E-3F2287011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619" y="1202116"/>
            <a:ext cx="1257295" cy="314324"/>
          </a:xfrm>
          <a:prstGeom prst="rect">
            <a:avLst/>
          </a:prstGeom>
          <a:noFill/>
          <a:extLst>
            <a:ext uri="{909E8E84-426E-40DD-AFC4-6F175D3DCCD1}">
              <a14:hiddenFill xmlns:a14="http://schemas.microsoft.com/office/drawing/2010/main">
                <a:solidFill>
                  <a:srgbClr val="FFFFFF"/>
                </a:solidFill>
              </a14:hiddenFill>
            </a:ext>
          </a:extLst>
        </p:spPr>
      </p:pic>
      <p:pic>
        <p:nvPicPr>
          <p:cNvPr id="2057" name="ctl00_ctl42_g_8907de18_949f_4ff6_ab14_07d050909f4a_sponsorListRepeater_ctl00_ctl00_sponsorSquareLogo" descr="Rightpoint">
            <a:extLst>
              <a:ext uri="{FF2B5EF4-FFF2-40B4-BE49-F238E27FC236}">
                <a16:creationId xmlns:a16="http://schemas.microsoft.com/office/drawing/2014/main" id="{75B4E063-9B34-4F89-B759-F995D1D67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169" y="1477299"/>
            <a:ext cx="908615" cy="6657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4">
            <a:extLst>
              <a:ext uri="{FF2B5EF4-FFF2-40B4-BE49-F238E27FC236}">
                <a16:creationId xmlns:a16="http://schemas.microsoft.com/office/drawing/2014/main" id="{69F6D141-FE0C-4EBB-8643-B9900D62F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55" y="2826068"/>
            <a:ext cx="1598485" cy="5994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
            <a:extLst>
              <a:ext uri="{FF2B5EF4-FFF2-40B4-BE49-F238E27FC236}">
                <a16:creationId xmlns:a16="http://schemas.microsoft.com/office/drawing/2014/main" id="{17CCDA32-0D0F-4CE9-BA42-CCBCD2323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7168" y="2865538"/>
            <a:ext cx="1352960" cy="52069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17">
            <a:extLst>
              <a:ext uri="{FF2B5EF4-FFF2-40B4-BE49-F238E27FC236}">
                <a16:creationId xmlns:a16="http://schemas.microsoft.com/office/drawing/2014/main" id="{BF843F53-8434-4D8B-A3E2-79476FDB28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682" y="1213023"/>
            <a:ext cx="1847852" cy="92592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20">
            <a:extLst>
              <a:ext uri="{FF2B5EF4-FFF2-40B4-BE49-F238E27FC236}">
                <a16:creationId xmlns:a16="http://schemas.microsoft.com/office/drawing/2014/main" id="{FB180EF0-33BE-444D-A09F-C76FEF3896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4356" y="2867365"/>
            <a:ext cx="1192073" cy="51886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3">
            <a:extLst>
              <a:ext uri="{FF2B5EF4-FFF2-40B4-BE49-F238E27FC236}">
                <a16:creationId xmlns:a16="http://schemas.microsoft.com/office/drawing/2014/main" id="{D3C750ED-D7CF-4008-95AC-13F300F407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5652" y="4026469"/>
            <a:ext cx="1918704" cy="5171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0">
            <a:extLst>
              <a:ext uri="{FF2B5EF4-FFF2-40B4-BE49-F238E27FC236}">
                <a16:creationId xmlns:a16="http://schemas.microsoft.com/office/drawing/2014/main" id="{0DFAADF0-F9AC-4001-BC67-DC22B91B8B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7370" y="2865539"/>
            <a:ext cx="1820981" cy="4812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7">
            <a:extLst>
              <a:ext uri="{FF2B5EF4-FFF2-40B4-BE49-F238E27FC236}">
                <a16:creationId xmlns:a16="http://schemas.microsoft.com/office/drawing/2014/main" id="{F1227F20-2865-459F-9F31-26C144FE55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4682" y="2883367"/>
            <a:ext cx="1330971" cy="36880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6">
            <a:extLst>
              <a:ext uri="{FF2B5EF4-FFF2-40B4-BE49-F238E27FC236}">
                <a16:creationId xmlns:a16="http://schemas.microsoft.com/office/drawing/2014/main" id="{596D6135-439C-4F89-A126-4F50611F79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0460" y="4134411"/>
            <a:ext cx="1587021" cy="3967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3E6ED3-88AF-4A3C-A6B7-B7BB58392C4C}"/>
              </a:ext>
            </a:extLst>
          </p:cNvPr>
          <p:cNvSpPr txBox="1"/>
          <p:nvPr/>
        </p:nvSpPr>
        <p:spPr>
          <a:xfrm>
            <a:off x="829798" y="815579"/>
            <a:ext cx="1963871" cy="369332"/>
          </a:xfrm>
          <a:prstGeom prst="rect">
            <a:avLst/>
          </a:prstGeom>
          <a:noFill/>
        </p:spPr>
        <p:txBody>
          <a:bodyPr wrap="none" rtlCol="0">
            <a:spAutoFit/>
          </a:bodyPr>
          <a:lstStyle/>
          <a:p>
            <a:pPr defTabSz="685800"/>
            <a:r>
              <a:rPr lang="en-US" b="1">
                <a:solidFill>
                  <a:prstClr val="black"/>
                </a:solidFill>
                <a:latin typeface="Calibri" panose="020F0502020204030204"/>
              </a:rPr>
              <a:t>Platinum Sponsors</a:t>
            </a:r>
          </a:p>
        </p:txBody>
      </p:sp>
      <p:sp>
        <p:nvSpPr>
          <p:cNvPr id="16" name="TextBox 15">
            <a:extLst>
              <a:ext uri="{FF2B5EF4-FFF2-40B4-BE49-F238E27FC236}">
                <a16:creationId xmlns:a16="http://schemas.microsoft.com/office/drawing/2014/main" id="{05929415-AD2A-4EB6-9602-9657A40C61E1}"/>
              </a:ext>
            </a:extLst>
          </p:cNvPr>
          <p:cNvSpPr txBox="1"/>
          <p:nvPr/>
        </p:nvSpPr>
        <p:spPr>
          <a:xfrm>
            <a:off x="798315" y="2269242"/>
            <a:ext cx="1552413" cy="369332"/>
          </a:xfrm>
          <a:prstGeom prst="rect">
            <a:avLst/>
          </a:prstGeom>
          <a:noFill/>
        </p:spPr>
        <p:txBody>
          <a:bodyPr wrap="none" rtlCol="0">
            <a:spAutoFit/>
          </a:bodyPr>
          <a:lstStyle/>
          <a:p>
            <a:pPr defTabSz="685800"/>
            <a:r>
              <a:rPr lang="en-US" b="1">
                <a:solidFill>
                  <a:prstClr val="black"/>
                </a:solidFill>
                <a:latin typeface="Calibri" panose="020F0502020204030204"/>
              </a:rPr>
              <a:t>Gold Sponsors</a:t>
            </a:r>
          </a:p>
        </p:txBody>
      </p:sp>
      <p:sp>
        <p:nvSpPr>
          <p:cNvPr id="17" name="TextBox 16">
            <a:extLst>
              <a:ext uri="{FF2B5EF4-FFF2-40B4-BE49-F238E27FC236}">
                <a16:creationId xmlns:a16="http://schemas.microsoft.com/office/drawing/2014/main" id="{8000D85A-C499-40C5-8534-F10C5DD66CC2}"/>
              </a:ext>
            </a:extLst>
          </p:cNvPr>
          <p:cNvSpPr txBox="1"/>
          <p:nvPr/>
        </p:nvSpPr>
        <p:spPr>
          <a:xfrm>
            <a:off x="798314" y="3640872"/>
            <a:ext cx="1627240" cy="369332"/>
          </a:xfrm>
          <a:prstGeom prst="rect">
            <a:avLst/>
          </a:prstGeom>
          <a:noFill/>
        </p:spPr>
        <p:txBody>
          <a:bodyPr wrap="none" rtlCol="0">
            <a:spAutoFit/>
          </a:bodyPr>
          <a:lstStyle/>
          <a:p>
            <a:pPr defTabSz="685800"/>
            <a:r>
              <a:rPr lang="en-US" b="1">
                <a:solidFill>
                  <a:prstClr val="black"/>
                </a:solidFill>
                <a:latin typeface="Calibri" panose="020F0502020204030204"/>
              </a:rPr>
              <a:t>Silver Sponsors</a:t>
            </a:r>
          </a:p>
        </p:txBody>
      </p:sp>
      <p:cxnSp>
        <p:nvCxnSpPr>
          <p:cNvPr id="7" name="Straight Connector 6">
            <a:extLst>
              <a:ext uri="{FF2B5EF4-FFF2-40B4-BE49-F238E27FC236}">
                <a16:creationId xmlns:a16="http://schemas.microsoft.com/office/drawing/2014/main" id="{F1305549-0E0D-4175-A43D-5E8080528971}"/>
              </a:ext>
            </a:extLst>
          </p:cNvPr>
          <p:cNvCxnSpPr/>
          <p:nvPr/>
        </p:nvCxnSpPr>
        <p:spPr>
          <a:xfrm flipV="1">
            <a:off x="829797" y="1161829"/>
            <a:ext cx="7323603" cy="1899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CEF0092-7473-4F2A-80B0-5F4F1F069F9C}"/>
              </a:ext>
            </a:extLst>
          </p:cNvPr>
          <p:cNvCxnSpPr/>
          <p:nvPr/>
        </p:nvCxnSpPr>
        <p:spPr>
          <a:xfrm flipV="1">
            <a:off x="819032" y="2585881"/>
            <a:ext cx="7323603" cy="1899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A574F73-C5FE-400A-ABEC-4F5D4879D890}"/>
              </a:ext>
            </a:extLst>
          </p:cNvPr>
          <p:cNvCxnSpPr/>
          <p:nvPr/>
        </p:nvCxnSpPr>
        <p:spPr>
          <a:xfrm flipV="1">
            <a:off x="829797" y="3952361"/>
            <a:ext cx="7323603" cy="1899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602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EAC3A1-046A-45D8-83F4-D12A12EEE296}"/>
              </a:ext>
            </a:extLst>
          </p:cNvPr>
          <p:cNvSpPr>
            <a:spLocks noGrp="1"/>
          </p:cNvSpPr>
          <p:nvPr>
            <p:ph type="title"/>
          </p:nvPr>
        </p:nvSpPr>
        <p:spPr>
          <a:solidFill>
            <a:schemeClr val="bg1"/>
          </a:solidFill>
        </p:spPr>
        <p:txBody>
          <a:bodyPr/>
          <a:lstStyle/>
          <a:p>
            <a:r>
              <a:rPr lang="en-US" dirty="0"/>
              <a:t>Installing the Module</a:t>
            </a:r>
          </a:p>
        </p:txBody>
      </p:sp>
      <p:sp>
        <p:nvSpPr>
          <p:cNvPr id="10" name="Text Placeholder 5">
            <a:extLst>
              <a:ext uri="{FF2B5EF4-FFF2-40B4-BE49-F238E27FC236}">
                <a16:creationId xmlns:a16="http://schemas.microsoft.com/office/drawing/2014/main" id="{9F453325-C6EB-4818-BFFF-3BF5F8AE48D1}"/>
              </a:ext>
            </a:extLst>
          </p:cNvPr>
          <p:cNvSpPr txBox="1">
            <a:spLocks/>
          </p:cNvSpPr>
          <p:nvPr/>
        </p:nvSpPr>
        <p:spPr>
          <a:xfrm>
            <a:off x="1132284" y="1519531"/>
            <a:ext cx="6390084" cy="382915"/>
          </a:xfrm>
          <a:prstGeom prst="rect">
            <a:avLst/>
          </a:prstGeom>
          <a:solidFill>
            <a:schemeClr val="bg1">
              <a:lumMod val="85000"/>
            </a:schemeClr>
          </a:solidFill>
        </p:spPr>
        <p:txBody>
          <a:bodyPr/>
          <a:lst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42863" indent="-42863" defTabSz="439502">
              <a:spcBef>
                <a:spcPts val="1350"/>
              </a:spcBef>
            </a:pPr>
            <a:r>
              <a:rPr lang="en-US" sz="1800" dirty="0">
                <a:solidFill>
                  <a:srgbClr val="404040"/>
                </a:solidFill>
                <a:latin typeface="andale mono"/>
              </a:rPr>
              <a:t>Install-Module -Name </a:t>
            </a:r>
            <a:r>
              <a:rPr lang="en-US" sz="1800" dirty="0" err="1">
                <a:solidFill>
                  <a:srgbClr val="F05A28"/>
                </a:solidFill>
                <a:latin typeface="andale mono"/>
              </a:rPr>
              <a:t>AzureADPreview</a:t>
            </a:r>
            <a:r>
              <a:rPr lang="en-US" sz="1800" dirty="0">
                <a:solidFill>
                  <a:srgbClr val="F05A28"/>
                </a:solidFill>
                <a:latin typeface="andale mono"/>
              </a:rPr>
              <a:t> </a:t>
            </a:r>
            <a:endParaRPr lang="en-US" sz="1800" dirty="0">
              <a:solidFill>
                <a:srgbClr val="F05A28"/>
              </a:solidFill>
              <a:latin typeface="Gotham Medium"/>
            </a:endParaRPr>
          </a:p>
        </p:txBody>
      </p:sp>
      <p:pic>
        <p:nvPicPr>
          <p:cNvPr id="3" name="Picture 2">
            <a:extLst>
              <a:ext uri="{FF2B5EF4-FFF2-40B4-BE49-F238E27FC236}">
                <a16:creationId xmlns:a16="http://schemas.microsoft.com/office/drawing/2014/main" id="{E57DE19E-7270-44C3-B75F-B492A0785DCF}"/>
              </a:ext>
            </a:extLst>
          </p:cNvPr>
          <p:cNvPicPr>
            <a:picLocks noChangeAspect="1"/>
          </p:cNvPicPr>
          <p:nvPr/>
        </p:nvPicPr>
        <p:blipFill>
          <a:blip r:embed="rId3"/>
          <a:stretch>
            <a:fillRect/>
          </a:stretch>
        </p:blipFill>
        <p:spPr>
          <a:xfrm>
            <a:off x="1284950" y="2131249"/>
            <a:ext cx="6084752" cy="2788845"/>
          </a:xfrm>
          <a:prstGeom prst="rect">
            <a:avLst/>
          </a:prstGeom>
        </p:spPr>
      </p:pic>
    </p:spTree>
    <p:extLst>
      <p:ext uri="{BB962C8B-B14F-4D97-AF65-F5344CB8AC3E}">
        <p14:creationId xmlns:p14="http://schemas.microsoft.com/office/powerpoint/2010/main" val="361539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A8A46C-F316-4317-A53B-85FB85695D1C}"/>
              </a:ext>
            </a:extLst>
          </p:cNvPr>
          <p:cNvSpPr>
            <a:spLocks noGrp="1"/>
          </p:cNvSpPr>
          <p:nvPr>
            <p:ph type="body" sz="quarter" idx="12"/>
          </p:nvPr>
        </p:nvSpPr>
        <p:spPr/>
        <p:txBody>
          <a:bodyPr/>
          <a:lstStyle/>
          <a:p>
            <a:r>
              <a:rPr lang="en-US" dirty="0"/>
              <a:t>Getting the </a:t>
            </a:r>
            <a:r>
              <a:rPr lang="en-US" dirty="0" err="1"/>
              <a:t>AzureAD</a:t>
            </a:r>
            <a:r>
              <a:rPr lang="en-US" dirty="0"/>
              <a:t> PowerShell Module</a:t>
            </a:r>
          </a:p>
          <a:p>
            <a:r>
              <a:rPr lang="en-US" dirty="0"/>
              <a:t>Connecting to Azure Active Directory with PowerShell</a:t>
            </a:r>
          </a:p>
          <a:p>
            <a:r>
              <a:rPr lang="en-US" dirty="0"/>
              <a:t>Basic cmdlet Demos</a:t>
            </a:r>
          </a:p>
        </p:txBody>
      </p:sp>
    </p:spTree>
    <p:extLst>
      <p:ext uri="{BB962C8B-B14F-4D97-AF65-F5344CB8AC3E}">
        <p14:creationId xmlns:p14="http://schemas.microsoft.com/office/powerpoint/2010/main" val="114713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E5B4-26E9-4D6F-91F4-CD88F6B4496D}"/>
              </a:ext>
            </a:extLst>
          </p:cNvPr>
          <p:cNvSpPr>
            <a:spLocks noGrp="1"/>
          </p:cNvSpPr>
          <p:nvPr>
            <p:ph type="title"/>
          </p:nvPr>
        </p:nvSpPr>
        <p:spPr/>
        <p:txBody>
          <a:bodyPr/>
          <a:lstStyle/>
          <a:p>
            <a:r>
              <a:rPr lang="en-US" dirty="0"/>
              <a:t>SharePoint Online</a:t>
            </a:r>
          </a:p>
        </p:txBody>
      </p:sp>
    </p:spTree>
    <p:extLst>
      <p:ext uri="{BB962C8B-B14F-4D97-AF65-F5344CB8AC3E}">
        <p14:creationId xmlns:p14="http://schemas.microsoft.com/office/powerpoint/2010/main" val="2599895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E344B4-E44A-4C0D-8067-71F17274FC21}"/>
              </a:ext>
            </a:extLst>
          </p:cNvPr>
          <p:cNvSpPr>
            <a:spLocks noGrp="1"/>
          </p:cNvSpPr>
          <p:nvPr>
            <p:ph type="body" sz="quarter" idx="12"/>
          </p:nvPr>
        </p:nvSpPr>
        <p:spPr/>
        <p:txBody>
          <a:bodyPr/>
          <a:lstStyle/>
          <a:p>
            <a:r>
              <a:rPr lang="en-US" dirty="0"/>
              <a:t>The SharePoint Online module is hosted on the Microsoft Download Center</a:t>
            </a:r>
          </a:p>
          <a:p>
            <a:r>
              <a:rPr lang="en-US" sz="1200" dirty="0">
                <a:hlinkClick r:id="rId3"/>
              </a:rPr>
              <a:t>https://www.microsoft.com/en-ca/download/details.aspx?id=35588</a:t>
            </a:r>
            <a:endParaRPr lang="en-US" sz="1200" dirty="0"/>
          </a:p>
          <a:p>
            <a:endParaRPr lang="en-US" dirty="0"/>
          </a:p>
        </p:txBody>
      </p:sp>
      <p:pic>
        <p:nvPicPr>
          <p:cNvPr id="7" name="Content Placeholder 6">
            <a:extLst>
              <a:ext uri="{FF2B5EF4-FFF2-40B4-BE49-F238E27FC236}">
                <a16:creationId xmlns:a16="http://schemas.microsoft.com/office/drawing/2014/main" id="{B88C5D37-155F-4E11-9A52-DE98F5CB1071}"/>
              </a:ext>
            </a:extLst>
          </p:cNvPr>
          <p:cNvPicPr>
            <a:picLocks noGrp="1" noChangeAspect="1"/>
          </p:cNvPicPr>
          <p:nvPr>
            <p:ph sz="quarter" idx="14"/>
          </p:nvPr>
        </p:nvPicPr>
        <p:blipFill>
          <a:blip r:embed="rId4"/>
          <a:stretch>
            <a:fillRect/>
          </a:stretch>
        </p:blipFill>
        <p:spPr>
          <a:xfrm>
            <a:off x="3695897" y="1169503"/>
            <a:ext cx="5200628" cy="2804495"/>
          </a:xfrm>
          <a:prstGeom prst="rect">
            <a:avLst/>
          </a:prstGeom>
        </p:spPr>
      </p:pic>
    </p:spTree>
    <p:extLst>
      <p:ext uri="{BB962C8B-B14F-4D97-AF65-F5344CB8AC3E}">
        <p14:creationId xmlns:p14="http://schemas.microsoft.com/office/powerpoint/2010/main" val="31426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E1A3B8-CD6D-4DD4-8998-4242E95F0007}"/>
              </a:ext>
            </a:extLst>
          </p:cNvPr>
          <p:cNvSpPr>
            <a:spLocks noGrp="1"/>
          </p:cNvSpPr>
          <p:nvPr>
            <p:ph type="title"/>
          </p:nvPr>
        </p:nvSpPr>
        <p:spPr/>
        <p:txBody>
          <a:bodyPr/>
          <a:lstStyle/>
          <a:p>
            <a:r>
              <a:rPr lang="en-US" dirty="0"/>
              <a:t>Requirements</a:t>
            </a:r>
          </a:p>
        </p:txBody>
      </p:sp>
      <p:sp>
        <p:nvSpPr>
          <p:cNvPr id="8" name="Text Placeholder 7">
            <a:extLst>
              <a:ext uri="{FF2B5EF4-FFF2-40B4-BE49-F238E27FC236}">
                <a16:creationId xmlns:a16="http://schemas.microsoft.com/office/drawing/2014/main" id="{B69C9F7C-36BE-4D49-B7FB-280C9B1CEE7B}"/>
              </a:ext>
            </a:extLst>
          </p:cNvPr>
          <p:cNvSpPr>
            <a:spLocks noGrp="1"/>
          </p:cNvSpPr>
          <p:nvPr>
            <p:ph type="body" sz="quarter" idx="12"/>
          </p:nvPr>
        </p:nvSpPr>
        <p:spPr>
          <a:xfrm>
            <a:off x="3631624" y="1177962"/>
            <a:ext cx="5377295" cy="3098204"/>
          </a:xfrm>
        </p:spPr>
        <p:txBody>
          <a:bodyPr/>
          <a:lstStyle/>
          <a:p>
            <a:r>
              <a:rPr lang="en-US" dirty="0"/>
              <a:t>SharePoint Online Administrator</a:t>
            </a:r>
          </a:p>
          <a:p>
            <a:r>
              <a:rPr lang="en-US" dirty="0"/>
              <a:t>URL of SharePoint Online Admin Center</a:t>
            </a:r>
          </a:p>
          <a:p>
            <a:pPr lvl="1"/>
            <a:r>
              <a:rPr lang="en-US" dirty="0"/>
              <a:t>https://&lt;org name&gt;-admin.sharepoint.com</a:t>
            </a:r>
          </a:p>
        </p:txBody>
      </p:sp>
      <p:pic>
        <p:nvPicPr>
          <p:cNvPr id="11" name="Picture 2" descr="https://s.pluralsight.com/authorkit/img/Abstract_Ideas/Gray/Unmarked_Checklist_Gray.png">
            <a:extLst>
              <a:ext uri="{FF2B5EF4-FFF2-40B4-BE49-F238E27FC236}">
                <a16:creationId xmlns:a16="http://schemas.microsoft.com/office/drawing/2014/main" id="{F389A7B3-B4DC-4FEB-9551-5D0F53DEE666}"/>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269081" y="1673734"/>
            <a:ext cx="2830116" cy="210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12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A58D4F7-2DAE-4877-9C1A-4340355FBC31}"/>
              </a:ext>
            </a:extLst>
          </p:cNvPr>
          <p:cNvSpPr>
            <a:spLocks noGrp="1"/>
          </p:cNvSpPr>
          <p:nvPr>
            <p:ph type="body" sz="quarter" idx="10"/>
          </p:nvPr>
        </p:nvSpPr>
        <p:spPr>
          <a:xfrm>
            <a:off x="526001" y="1052380"/>
            <a:ext cx="8084229" cy="2346140"/>
          </a:xfrm>
        </p:spPr>
        <p:txBody>
          <a:bodyPr/>
          <a:lstStyle/>
          <a:p>
            <a:r>
              <a:rPr lang="en-US" sz="1350" dirty="0">
                <a:solidFill>
                  <a:srgbClr val="00B050"/>
                </a:solidFill>
              </a:rPr>
              <a:t>#Get Connection Credential</a:t>
            </a:r>
          </a:p>
          <a:p>
            <a:r>
              <a:rPr lang="en-US" sz="1500" dirty="0"/>
              <a:t>$cred = </a:t>
            </a:r>
            <a:r>
              <a:rPr lang="en-US" sz="1500" dirty="0">
                <a:solidFill>
                  <a:schemeClr val="accent1"/>
                </a:solidFill>
              </a:rPr>
              <a:t>get-credential</a:t>
            </a:r>
          </a:p>
          <a:p>
            <a:r>
              <a:rPr lang="en-US" sz="1350" dirty="0">
                <a:solidFill>
                  <a:srgbClr val="00B050"/>
                </a:solidFill>
              </a:rPr>
              <a:t>#Establish Connection</a:t>
            </a:r>
          </a:p>
          <a:p>
            <a:r>
              <a:rPr lang="en-US" sz="1650" dirty="0">
                <a:solidFill>
                  <a:schemeClr val="accent1"/>
                </a:solidFill>
              </a:rPr>
              <a:t>Connect-</a:t>
            </a:r>
            <a:r>
              <a:rPr lang="en-US" sz="1650" dirty="0" err="1">
                <a:solidFill>
                  <a:schemeClr val="accent1"/>
                </a:solidFill>
              </a:rPr>
              <a:t>SPOService</a:t>
            </a:r>
            <a:r>
              <a:rPr lang="en-US" sz="1650" dirty="0">
                <a:solidFill>
                  <a:schemeClr val="accent1"/>
                </a:solidFill>
              </a:rPr>
              <a:t> </a:t>
            </a:r>
          </a:p>
          <a:p>
            <a:pPr lvl="1"/>
            <a:r>
              <a:rPr lang="en-US" sz="1500" dirty="0">
                <a:solidFill>
                  <a:schemeClr val="tx1"/>
                </a:solidFill>
              </a:rPr>
              <a:t>-</a:t>
            </a:r>
            <a:r>
              <a:rPr lang="en-US" sz="1500" dirty="0" err="1">
                <a:solidFill>
                  <a:schemeClr val="tx1"/>
                </a:solidFill>
              </a:rPr>
              <a:t>Url</a:t>
            </a:r>
            <a:r>
              <a:rPr lang="en-US" sz="1500" dirty="0">
                <a:solidFill>
                  <a:schemeClr val="accent1"/>
                </a:solidFill>
              </a:rPr>
              <a:t> https://&lt;SP Admin Center&gt;.sharepoint.com </a:t>
            </a:r>
          </a:p>
          <a:p>
            <a:pPr lvl="1"/>
            <a:r>
              <a:rPr lang="en-US" sz="1500" dirty="0">
                <a:solidFill>
                  <a:schemeClr val="tx1"/>
                </a:solidFill>
              </a:rPr>
              <a:t>-credential </a:t>
            </a:r>
            <a:r>
              <a:rPr lang="en-US" sz="1500" dirty="0">
                <a:solidFill>
                  <a:schemeClr val="accent1"/>
                </a:solidFill>
              </a:rPr>
              <a:t>$cred</a:t>
            </a:r>
          </a:p>
        </p:txBody>
      </p:sp>
      <p:sp>
        <p:nvSpPr>
          <p:cNvPr id="5" name="Title 4">
            <a:extLst>
              <a:ext uri="{FF2B5EF4-FFF2-40B4-BE49-F238E27FC236}">
                <a16:creationId xmlns:a16="http://schemas.microsoft.com/office/drawing/2014/main" id="{7E75F7E0-C7DA-4D84-9818-43EE2183AB2A}"/>
              </a:ext>
            </a:extLst>
          </p:cNvPr>
          <p:cNvSpPr>
            <a:spLocks noGrp="1"/>
          </p:cNvSpPr>
          <p:nvPr>
            <p:ph type="title"/>
          </p:nvPr>
        </p:nvSpPr>
        <p:spPr/>
        <p:txBody>
          <a:bodyPr/>
          <a:lstStyle/>
          <a:p>
            <a:r>
              <a:rPr lang="en-US" dirty="0"/>
              <a:t>Connecting to SharePoint Online</a:t>
            </a:r>
          </a:p>
        </p:txBody>
      </p:sp>
      <p:pic>
        <p:nvPicPr>
          <p:cNvPr id="7" name="Picture 6">
            <a:extLst>
              <a:ext uri="{FF2B5EF4-FFF2-40B4-BE49-F238E27FC236}">
                <a16:creationId xmlns:a16="http://schemas.microsoft.com/office/drawing/2014/main" id="{F13307DE-0989-4D9C-A88C-36A261462042}"/>
              </a:ext>
            </a:extLst>
          </p:cNvPr>
          <p:cNvPicPr>
            <a:picLocks noChangeAspect="1"/>
          </p:cNvPicPr>
          <p:nvPr/>
        </p:nvPicPr>
        <p:blipFill>
          <a:blip r:embed="rId3"/>
          <a:stretch>
            <a:fillRect/>
          </a:stretch>
        </p:blipFill>
        <p:spPr>
          <a:xfrm>
            <a:off x="1007528" y="3562918"/>
            <a:ext cx="7136535" cy="1216721"/>
          </a:xfrm>
          <a:prstGeom prst="rect">
            <a:avLst/>
          </a:prstGeom>
        </p:spPr>
      </p:pic>
    </p:spTree>
    <p:extLst>
      <p:ext uri="{BB962C8B-B14F-4D97-AF65-F5344CB8AC3E}">
        <p14:creationId xmlns:p14="http://schemas.microsoft.com/office/powerpoint/2010/main" val="33945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70116-77B6-4123-82C4-4601623C1ECA}"/>
              </a:ext>
            </a:extLst>
          </p:cNvPr>
          <p:cNvSpPr>
            <a:spLocks noGrp="1"/>
          </p:cNvSpPr>
          <p:nvPr>
            <p:ph type="body" sz="quarter" idx="10"/>
          </p:nvPr>
        </p:nvSpPr>
        <p:spPr/>
        <p:txBody>
          <a:bodyPr/>
          <a:lstStyle/>
          <a:p>
            <a:r>
              <a:rPr lang="en-US" sz="1350" dirty="0">
                <a:solidFill>
                  <a:srgbClr val="00B050"/>
                </a:solidFill>
              </a:rPr>
              <a:t>#Establish Connection</a:t>
            </a:r>
          </a:p>
          <a:p>
            <a:r>
              <a:rPr lang="en-US" sz="1650" dirty="0">
                <a:solidFill>
                  <a:schemeClr val="accent1"/>
                </a:solidFill>
              </a:rPr>
              <a:t>Connect-</a:t>
            </a:r>
            <a:r>
              <a:rPr lang="en-US" sz="1650" dirty="0" err="1">
                <a:solidFill>
                  <a:schemeClr val="accent1"/>
                </a:solidFill>
              </a:rPr>
              <a:t>SPOService</a:t>
            </a:r>
            <a:r>
              <a:rPr lang="en-US" sz="1650" dirty="0">
                <a:solidFill>
                  <a:schemeClr val="accent1"/>
                </a:solidFill>
              </a:rPr>
              <a:t> </a:t>
            </a:r>
          </a:p>
          <a:p>
            <a:pPr lvl="1"/>
            <a:r>
              <a:rPr lang="en-US" sz="1500" dirty="0">
                <a:solidFill>
                  <a:schemeClr val="tx1"/>
                </a:solidFill>
              </a:rPr>
              <a:t>-</a:t>
            </a:r>
            <a:r>
              <a:rPr lang="en-US" sz="1500" dirty="0" err="1">
                <a:solidFill>
                  <a:schemeClr val="tx1"/>
                </a:solidFill>
              </a:rPr>
              <a:t>Url</a:t>
            </a:r>
            <a:r>
              <a:rPr lang="en-US" sz="1500" dirty="0">
                <a:solidFill>
                  <a:schemeClr val="accent1"/>
                </a:solidFill>
              </a:rPr>
              <a:t> https://&lt;SP Admin Center&gt;.sharepoint.com </a:t>
            </a:r>
          </a:p>
          <a:p>
            <a:r>
              <a:rPr lang="en-US" sz="1350" dirty="0">
                <a:solidFill>
                  <a:srgbClr val="00B050"/>
                </a:solidFill>
              </a:rPr>
              <a:t>#Follow the instructions in the Microsoft SharePoint Online Management Shell dialog box to provide the additional authentication information.</a:t>
            </a:r>
          </a:p>
        </p:txBody>
      </p:sp>
      <p:sp>
        <p:nvSpPr>
          <p:cNvPr id="3" name="Title 2">
            <a:extLst>
              <a:ext uri="{FF2B5EF4-FFF2-40B4-BE49-F238E27FC236}">
                <a16:creationId xmlns:a16="http://schemas.microsoft.com/office/drawing/2014/main" id="{16E81BBD-7D7E-4272-9C36-97E7658936D4}"/>
              </a:ext>
            </a:extLst>
          </p:cNvPr>
          <p:cNvSpPr>
            <a:spLocks noGrp="1"/>
          </p:cNvSpPr>
          <p:nvPr>
            <p:ph type="title"/>
          </p:nvPr>
        </p:nvSpPr>
        <p:spPr/>
        <p:txBody>
          <a:bodyPr/>
          <a:lstStyle/>
          <a:p>
            <a:r>
              <a:rPr lang="en-US" dirty="0"/>
              <a:t>Connecting to SharePoint Online with MFA</a:t>
            </a:r>
          </a:p>
        </p:txBody>
      </p:sp>
    </p:spTree>
    <p:extLst>
      <p:ext uri="{BB962C8B-B14F-4D97-AF65-F5344CB8AC3E}">
        <p14:creationId xmlns:p14="http://schemas.microsoft.com/office/powerpoint/2010/main" val="1253966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BA208-3997-42CA-B694-EF2D4AD57725}"/>
              </a:ext>
            </a:extLst>
          </p:cNvPr>
          <p:cNvSpPr>
            <a:spLocks noGrp="1"/>
          </p:cNvSpPr>
          <p:nvPr>
            <p:ph type="body" sz="quarter" idx="12"/>
          </p:nvPr>
        </p:nvSpPr>
        <p:spPr/>
        <p:txBody>
          <a:bodyPr/>
          <a:lstStyle/>
          <a:p>
            <a:r>
              <a:rPr lang="en-US" dirty="0"/>
              <a:t>Connecting to SharePoint Online with PowerShell</a:t>
            </a:r>
          </a:p>
          <a:p>
            <a:r>
              <a:rPr lang="en-US" dirty="0"/>
              <a:t>Basic Cmdlets Demos</a:t>
            </a:r>
          </a:p>
        </p:txBody>
      </p:sp>
    </p:spTree>
    <p:extLst>
      <p:ext uri="{BB962C8B-B14F-4D97-AF65-F5344CB8AC3E}">
        <p14:creationId xmlns:p14="http://schemas.microsoft.com/office/powerpoint/2010/main" val="260828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211391-DF3B-4104-AB69-01E285E296E3}"/>
              </a:ext>
            </a:extLst>
          </p:cNvPr>
          <p:cNvSpPr>
            <a:spLocks noGrp="1"/>
          </p:cNvSpPr>
          <p:nvPr>
            <p:ph type="body" sz="quarter" idx="12"/>
          </p:nvPr>
        </p:nvSpPr>
        <p:spPr/>
        <p:txBody>
          <a:bodyPr/>
          <a:lstStyle/>
          <a:p>
            <a:r>
              <a:rPr lang="en-US" dirty="0"/>
              <a:t>Open source initiative coordinated by SharePoint engineering</a:t>
            </a:r>
          </a:p>
          <a:p>
            <a:r>
              <a:rPr lang="en-US" dirty="0"/>
              <a:t>Contains multiple best-practices samples</a:t>
            </a:r>
          </a:p>
          <a:p>
            <a:r>
              <a:rPr lang="en-US" dirty="0"/>
              <a:t>One of them is the SharePoint / Office 365 Dev PnP PowerShell Cmdlets</a:t>
            </a:r>
          </a:p>
          <a:p>
            <a:pPr lvl="1"/>
            <a:r>
              <a:rPr lang="en-US" dirty="0"/>
              <a:t>Contains over 250 PowerShell cmdlets</a:t>
            </a:r>
          </a:p>
          <a:p>
            <a:pPr lvl="1"/>
            <a:r>
              <a:rPr lang="en-US" dirty="0"/>
              <a:t>Can do a lot more than the SharePoint Online PowerShell Module</a:t>
            </a:r>
          </a:p>
        </p:txBody>
      </p:sp>
      <p:pic>
        <p:nvPicPr>
          <p:cNvPr id="3074" name="Picture 2" descr="https://camo.githubusercontent.com/a732087ed949b0f2f84f5f02b8c79f1a9dd96f65/687474703a2f2f692e696d6775722e636f6d2f6c3031686876452e706e67">
            <a:extLst>
              <a:ext uri="{FF2B5EF4-FFF2-40B4-BE49-F238E27FC236}">
                <a16:creationId xmlns:a16="http://schemas.microsoft.com/office/drawing/2014/main" id="{C1CC35C2-0A53-4A3B-B50D-3CE939DA757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12711" y="2152106"/>
            <a:ext cx="2142857" cy="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754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E344B4-E44A-4C0D-8067-71F17274FC21}"/>
              </a:ext>
            </a:extLst>
          </p:cNvPr>
          <p:cNvSpPr>
            <a:spLocks noGrp="1"/>
          </p:cNvSpPr>
          <p:nvPr>
            <p:ph type="body" sz="quarter" idx="12"/>
          </p:nvPr>
        </p:nvSpPr>
        <p:spPr/>
        <p:txBody>
          <a:bodyPr/>
          <a:lstStyle/>
          <a:p>
            <a:r>
              <a:rPr lang="en-US" dirty="0"/>
              <a:t>The SharePoint / Office 365 Dev PnP PowerShell  module is hosted on the PowerShell Gallery</a:t>
            </a:r>
          </a:p>
          <a:p>
            <a:r>
              <a:rPr lang="en-US" dirty="0"/>
              <a:t>Same prerequisites as the </a:t>
            </a:r>
            <a:r>
              <a:rPr lang="en-US" dirty="0" err="1"/>
              <a:t>AzureAD</a:t>
            </a:r>
            <a:r>
              <a:rPr lang="en-US" dirty="0"/>
              <a:t> PowerShell module seen earlier in this module</a:t>
            </a:r>
          </a:p>
        </p:txBody>
      </p:sp>
      <p:pic>
        <p:nvPicPr>
          <p:cNvPr id="6" name="Content Placeholder 5">
            <a:extLst>
              <a:ext uri="{FF2B5EF4-FFF2-40B4-BE49-F238E27FC236}">
                <a16:creationId xmlns:a16="http://schemas.microsoft.com/office/drawing/2014/main" id="{0614E890-4883-4F06-8E94-6BFBCB60E6CA}"/>
              </a:ext>
            </a:extLst>
          </p:cNvPr>
          <p:cNvPicPr>
            <a:picLocks noGrp="1" noChangeAspect="1"/>
          </p:cNvPicPr>
          <p:nvPr>
            <p:ph sz="quarter" idx="14"/>
          </p:nvPr>
        </p:nvPicPr>
        <p:blipFill rotWithShape="1">
          <a:blip r:embed="rId3"/>
          <a:srcRect b="4024"/>
          <a:stretch/>
        </p:blipFill>
        <p:spPr>
          <a:xfrm>
            <a:off x="3536916" y="425585"/>
            <a:ext cx="5607084" cy="4210709"/>
          </a:xfrm>
          <a:prstGeom prst="rect">
            <a:avLst/>
          </a:prstGeom>
        </p:spPr>
      </p:pic>
    </p:spTree>
    <p:extLst>
      <p:ext uri="{BB962C8B-B14F-4D97-AF65-F5344CB8AC3E}">
        <p14:creationId xmlns:p14="http://schemas.microsoft.com/office/powerpoint/2010/main" val="156695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48815" y="3289876"/>
            <a:ext cx="3502226" cy="553998"/>
          </a:xfrm>
          <a:prstGeom prst="rect">
            <a:avLst/>
          </a:prstGeom>
          <a:noFill/>
        </p:spPr>
        <p:txBody>
          <a:bodyPr wrap="square" lIns="0" tIns="0" rIns="0" bIns="0" rtlCol="0">
            <a:spAutoFit/>
          </a:bodyPr>
          <a:lstStyle/>
          <a:p>
            <a:pPr algn="ctr" defTabSz="685738">
              <a:defRPr/>
            </a:pPr>
            <a:r>
              <a:rPr lang="en-US" sz="1200" kern="0" dirty="0">
                <a:solidFill>
                  <a:srgbClr val="FFFFFF"/>
                </a:solidFill>
                <a:latin typeface="Roboto Condensed"/>
              </a:rPr>
              <a:t>There are many variations of passages of lorem ipsum available, but the majority have suffered alteration</a:t>
            </a:r>
            <a:br>
              <a:rPr lang="en-US" sz="1200" kern="0" dirty="0">
                <a:solidFill>
                  <a:srgbClr val="FFFFFF"/>
                </a:solidFill>
                <a:latin typeface="Roboto Condensed"/>
              </a:rPr>
            </a:br>
            <a:r>
              <a:rPr lang="en-US" sz="1200" kern="0" dirty="0">
                <a:solidFill>
                  <a:srgbClr val="FFFFFF"/>
                </a:solidFill>
                <a:latin typeface="Roboto Condensed"/>
              </a:rPr>
              <a:t>in some form, by injected humour</a:t>
            </a:r>
          </a:p>
        </p:txBody>
      </p:sp>
      <p:sp>
        <p:nvSpPr>
          <p:cNvPr id="40" name="Rectangle 39"/>
          <p:cNvSpPr/>
          <p:nvPr/>
        </p:nvSpPr>
        <p:spPr>
          <a:xfrm>
            <a:off x="536647" y="2713890"/>
            <a:ext cx="3326553" cy="461665"/>
          </a:xfrm>
          <a:prstGeom prst="rect">
            <a:avLst/>
          </a:prstGeom>
        </p:spPr>
        <p:txBody>
          <a:bodyPr wrap="none">
            <a:spAutoFit/>
          </a:bodyPr>
          <a:lstStyle/>
          <a:p>
            <a:pPr algn="ctr" defTabSz="685738">
              <a:defRPr/>
            </a:pPr>
            <a:r>
              <a:rPr lang="en-US" sz="2400" b="1" kern="0" dirty="0">
                <a:solidFill>
                  <a:srgbClr val="FFFFFF"/>
                </a:solidFill>
                <a:latin typeface="Roboto Condensed"/>
              </a:rPr>
              <a:t>THE KEY IS ALWAYS YOU!</a:t>
            </a:r>
          </a:p>
        </p:txBody>
      </p:sp>
      <p:cxnSp>
        <p:nvCxnSpPr>
          <p:cNvPr id="42" name="Straight Connector 41"/>
          <p:cNvCxnSpPr/>
          <p:nvPr/>
        </p:nvCxnSpPr>
        <p:spPr>
          <a:xfrm>
            <a:off x="1377414" y="3174679"/>
            <a:ext cx="1645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787368" y="2574869"/>
            <a:ext cx="4150463" cy="879341"/>
            <a:chOff x="4787397" y="1800862"/>
            <a:chExt cx="4151052" cy="879465"/>
          </a:xfrm>
        </p:grpSpPr>
        <p:sp>
          <p:nvSpPr>
            <p:cNvPr id="45" name="TextBox 44"/>
            <p:cNvSpPr txBox="1"/>
            <p:nvPr/>
          </p:nvSpPr>
          <p:spPr>
            <a:xfrm>
              <a:off x="5689178" y="1818431"/>
              <a:ext cx="3249271" cy="861896"/>
            </a:xfrm>
            <a:prstGeom prst="rect">
              <a:avLst/>
            </a:prstGeom>
            <a:noFill/>
          </p:spPr>
          <p:txBody>
            <a:bodyPr wrap="square" lIns="0" tIns="0" rtlCol="0" anchor="t">
              <a:spAutoFit/>
            </a:bodyPr>
            <a:lstStyle/>
            <a:p>
              <a:pPr defTabSz="914295">
                <a:spcBef>
                  <a:spcPct val="20000"/>
                </a:spcBef>
                <a:defRPr/>
              </a:pPr>
              <a:r>
                <a:rPr lang="en-US" sz="1400" b="1" kern="0" cap="all" dirty="0">
                  <a:solidFill>
                    <a:srgbClr val="176490"/>
                  </a:solidFill>
                  <a:latin typeface="Roboto Condensed"/>
                </a:rPr>
                <a:t>Pluralsight Author</a:t>
              </a:r>
              <a:br>
                <a:rPr lang="en-US" sz="1000" kern="0" dirty="0">
                  <a:solidFill>
                    <a:srgbClr val="262626">
                      <a:lumMod val="50000"/>
                      <a:lumOff val="50000"/>
                    </a:srgbClr>
                  </a:solidFill>
                  <a:latin typeface="Roboto Condensed"/>
                </a:rPr>
              </a:br>
              <a:r>
                <a:rPr lang="en-US" sz="1300" kern="0" dirty="0">
                  <a:solidFill>
                    <a:srgbClr val="52C3CB">
                      <a:lumMod val="25000"/>
                    </a:srgbClr>
                  </a:solidFill>
                  <a:latin typeface="Roboto Medium"/>
                </a:rPr>
                <a:t>Creating video content for one of the most popular and best quality 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8">
                  <a:defRPr/>
                </a:pPr>
                <a:endParaRPr lang="en-US" sz="2800"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91427" tIns="45714" rIns="91427" bIns="45714" numCol="1" anchor="t" anchorCtr="0" compatLnSpc="1">
                <a:prstTxWarp prst="textNoShape">
                  <a:avLst/>
                </a:prstTxWarp>
              </a:bodyPr>
              <a:lstStyle/>
              <a:p>
                <a:pPr defTabSz="685738">
                  <a:defRPr/>
                </a:pPr>
                <a:endParaRPr lang="en-US" kern="0" dirty="0">
                  <a:solidFill>
                    <a:sysClr val="windowText" lastClr="000000"/>
                  </a:solidFill>
                  <a:latin typeface="Roboto Condensed"/>
                </a:endParaRPr>
              </a:p>
            </p:txBody>
          </p:sp>
        </p:grpSp>
      </p:grpSp>
      <p:grpSp>
        <p:nvGrpSpPr>
          <p:cNvPr id="11" name="Group 10"/>
          <p:cNvGrpSpPr/>
          <p:nvPr/>
        </p:nvGrpSpPr>
        <p:grpSpPr>
          <a:xfrm>
            <a:off x="4756670" y="760912"/>
            <a:ext cx="4163976" cy="869090"/>
            <a:chOff x="4756695" y="760654"/>
            <a:chExt cx="4164566" cy="869214"/>
          </a:xfrm>
        </p:grpSpPr>
        <p:sp>
          <p:nvSpPr>
            <p:cNvPr id="30" name="TextBox 29"/>
            <p:cNvSpPr txBox="1"/>
            <p:nvPr/>
          </p:nvSpPr>
          <p:spPr>
            <a:xfrm>
              <a:off x="5671990" y="806352"/>
              <a:ext cx="3249271" cy="461731"/>
            </a:xfrm>
            <a:prstGeom prst="rect">
              <a:avLst/>
            </a:prstGeom>
            <a:noFill/>
          </p:spPr>
          <p:txBody>
            <a:bodyPr wrap="square" lIns="0" tIns="0" rtlCol="0" anchor="t">
              <a:spAutoFit/>
            </a:bodyPr>
            <a:lstStyle/>
            <a:p>
              <a:pPr defTabSz="914295">
                <a:spcBef>
                  <a:spcPct val="20000"/>
                </a:spcBef>
                <a:defRPr/>
              </a:pPr>
              <a:r>
                <a:rPr lang="en-US" sz="1400" b="1" kern="0" cap="all" dirty="0">
                  <a:solidFill>
                    <a:srgbClr val="176490"/>
                  </a:solidFill>
                  <a:latin typeface="Roboto Condensed"/>
                </a:rPr>
                <a:t>Office Servers and Services </a:t>
              </a:r>
              <a:r>
                <a:rPr lang="en-US" sz="1400" b="1" kern="0" cap="all" dirty="0" err="1">
                  <a:solidFill>
                    <a:srgbClr val="176490"/>
                  </a:solidFill>
                  <a:latin typeface="Roboto Condensed"/>
                </a:rPr>
                <a:t>mvp</a:t>
              </a:r>
              <a:br>
                <a:rPr lang="en-US" sz="1000" kern="0" dirty="0">
                  <a:solidFill>
                    <a:srgbClr val="262626">
                      <a:lumMod val="50000"/>
                      <a:lumOff val="50000"/>
                    </a:srgbClr>
                  </a:solidFill>
                  <a:latin typeface="Roboto Condensed"/>
                </a:rPr>
              </a:br>
              <a:r>
                <a:rPr lang="en-US" sz="1300" b="1" kern="0" dirty="0">
                  <a:solidFill>
                    <a:srgbClr val="0070C0"/>
                  </a:solidFill>
                  <a:latin typeface="Roboto Medium"/>
                </a:rPr>
                <a:t>SharePoint MVP </a:t>
              </a:r>
              <a:r>
                <a:rPr lang="en-US" sz="1300" kern="0" dirty="0">
                  <a:solidFill>
                    <a:srgbClr val="52C3CB">
                      <a:lumMod val="25000"/>
                    </a:srgbClr>
                  </a:solidFill>
                  <a:latin typeface="Roboto Medium"/>
                </a:rPr>
                <a:t>since 2013</a:t>
              </a: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8">
                <a:defRPr/>
              </a:pPr>
              <a:endParaRPr lang="en-US" sz="2400" b="1" kern="0" dirty="0">
                <a:solidFill>
                  <a:srgbClr val="FFFFFF"/>
                </a:solidFill>
                <a:latin typeface="FontAwesome" pitchFamily="2" charset="0"/>
              </a:endParaRPr>
            </a:p>
          </p:txBody>
        </p:sp>
      </p:grpSp>
      <p:sp>
        <p:nvSpPr>
          <p:cNvPr id="58" name="Title 74"/>
          <p:cNvSpPr txBox="1">
            <a:spLocks/>
          </p:cNvSpPr>
          <p:nvPr/>
        </p:nvSpPr>
        <p:spPr>
          <a:xfrm>
            <a:off x="4399204" y="-62715"/>
            <a:ext cx="5638000" cy="353474"/>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685738">
              <a:defRPr/>
            </a:pPr>
            <a:r>
              <a:rPr lang="en-US" dirty="0">
                <a:solidFill>
                  <a:prstClr val="black"/>
                </a:solidFill>
                <a:latin typeface="Roboto Medium"/>
              </a:rPr>
              <a:t>About</a:t>
            </a:r>
            <a:r>
              <a:rPr lang="en-US" dirty="0">
                <a:solidFill>
                  <a:srgbClr val="262626">
                    <a:lumMod val="50000"/>
                    <a:lumOff val="50000"/>
                  </a:srgbClr>
                </a:solidFill>
                <a:latin typeface="Roboto Medium"/>
              </a:rPr>
              <a:t> </a:t>
            </a:r>
            <a:r>
              <a:rPr lang="en-US" sz="3200" dirty="0">
                <a:solidFill>
                  <a:srgbClr val="297FD5"/>
                </a:solidFill>
                <a:latin typeface="Roboto Medium"/>
              </a:rPr>
              <a:t>Vlad Catrinescu</a:t>
            </a:r>
          </a:p>
        </p:txBody>
      </p:sp>
      <p:grpSp>
        <p:nvGrpSpPr>
          <p:cNvPr id="9" name="Group 8"/>
          <p:cNvGrpSpPr/>
          <p:nvPr/>
        </p:nvGrpSpPr>
        <p:grpSpPr>
          <a:xfrm>
            <a:off x="4503120" y="4409014"/>
            <a:ext cx="2161398" cy="335802"/>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307821"/>
            </a:xfrm>
            <a:prstGeom prst="rect">
              <a:avLst/>
            </a:prstGeom>
            <a:noFill/>
          </p:spPr>
          <p:txBody>
            <a:bodyPr wrap="square" rtlCol="0">
              <a:spAutoFit/>
            </a:bodyPr>
            <a:lstStyle/>
            <a:p>
              <a:pPr defTabSz="685738">
                <a:defRPr/>
              </a:pPr>
              <a:r>
                <a:rPr lang="en-US" sz="1400" kern="0" dirty="0">
                  <a:solidFill>
                    <a:srgbClr val="52C3CB">
                      <a:lumMod val="25000"/>
                    </a:srgbClr>
                  </a:solidFill>
                  <a:latin typeface="Roboto Medium"/>
                </a:rPr>
                <a:t>@vladcatrinescu</a:t>
              </a:r>
            </a:p>
          </p:txBody>
        </p:sp>
      </p:grpSp>
      <p:grpSp>
        <p:nvGrpSpPr>
          <p:cNvPr id="10" name="Group 9"/>
          <p:cNvGrpSpPr/>
          <p:nvPr/>
        </p:nvGrpSpPr>
        <p:grpSpPr>
          <a:xfrm>
            <a:off x="4503118" y="4750925"/>
            <a:ext cx="2693412" cy="338280"/>
            <a:chOff x="6424894" y="4726888"/>
            <a:chExt cx="2693795"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2355467" cy="323211"/>
            </a:xfrm>
            <a:prstGeom prst="rect">
              <a:avLst/>
            </a:prstGeom>
          </p:spPr>
          <p:txBody>
            <a:bodyPr wrap="none">
              <a:spAutoFit/>
            </a:bodyPr>
            <a:lstStyle/>
            <a:p>
              <a:pPr defTabSz="685738">
                <a:defRPr/>
              </a:pPr>
              <a:r>
                <a:rPr lang="en-US" sz="1500" kern="0" dirty="0">
                  <a:solidFill>
                    <a:srgbClr val="52C3CB">
                      <a:lumMod val="25000"/>
                    </a:srgbClr>
                  </a:solidFill>
                  <a:latin typeface="Roboto Medium"/>
                </a:rPr>
                <a:t>absolute-sharepoint.com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390945" y="358270"/>
            <a:ext cx="5142771" cy="4396751"/>
          </a:xfrm>
        </p:spPr>
      </p:pic>
      <p:grpSp>
        <p:nvGrpSpPr>
          <p:cNvPr id="4" name="Group 3"/>
          <p:cNvGrpSpPr/>
          <p:nvPr/>
        </p:nvGrpSpPr>
        <p:grpSpPr>
          <a:xfrm>
            <a:off x="4834981" y="3552347"/>
            <a:ext cx="4102850" cy="897441"/>
            <a:chOff x="6446690" y="4223046"/>
            <a:chExt cx="5471244" cy="1196755"/>
          </a:xfrm>
        </p:grpSpPr>
        <p:grpSp>
          <p:nvGrpSpPr>
            <p:cNvPr id="13" name="Group 12"/>
            <p:cNvGrpSpPr/>
            <p:nvPr/>
          </p:nvGrpSpPr>
          <p:grpSpPr>
            <a:xfrm>
              <a:off x="6546336" y="4270607"/>
              <a:ext cx="5371598" cy="1149194"/>
              <a:chOff x="4909751" y="3202950"/>
              <a:chExt cx="4028698" cy="861894"/>
            </a:xfrm>
          </p:grpSpPr>
          <p:sp>
            <p:nvSpPr>
              <p:cNvPr id="24" name="TextBox 23"/>
              <p:cNvSpPr txBox="1"/>
              <p:nvPr/>
            </p:nvSpPr>
            <p:spPr>
              <a:xfrm>
                <a:off x="5689178" y="3202950"/>
                <a:ext cx="3249271" cy="861894"/>
              </a:xfrm>
              <a:prstGeom prst="rect">
                <a:avLst/>
              </a:prstGeom>
              <a:noFill/>
            </p:spPr>
            <p:txBody>
              <a:bodyPr wrap="square" lIns="0" tIns="0" rtlCol="0" anchor="t">
                <a:spAutoFit/>
              </a:bodyPr>
              <a:lstStyle/>
              <a:p>
                <a:pPr defTabSz="914295">
                  <a:spcBef>
                    <a:spcPct val="20000"/>
                  </a:spcBef>
                  <a:defRPr/>
                </a:pPr>
                <a:r>
                  <a:rPr lang="en-US" sz="1400" b="1" kern="0" cap="all" dirty="0">
                    <a:solidFill>
                      <a:srgbClr val="176490"/>
                    </a:solidFill>
                    <a:latin typeface="Roboto Condensed"/>
                  </a:rPr>
                  <a:t>Author</a:t>
                </a:r>
                <a:br>
                  <a:rPr lang="en-US" sz="1000" kern="0" dirty="0">
                    <a:solidFill>
                      <a:srgbClr val="262626">
                        <a:lumMod val="50000"/>
                        <a:lumOff val="50000"/>
                      </a:srgbClr>
                    </a:solidFill>
                    <a:latin typeface="Roboto Condensed"/>
                  </a:rPr>
                </a:br>
                <a:r>
                  <a:rPr lang="en-US" sz="1300" kern="0" dirty="0">
                    <a:solidFill>
                      <a:srgbClr val="52C3CB">
                        <a:lumMod val="25000"/>
                      </a:srgbClr>
                    </a:solidFill>
                    <a:latin typeface="Roboto Medium"/>
                  </a:rPr>
                  <a:t>Author of the book “</a:t>
                </a:r>
                <a:r>
                  <a:rPr lang="en-US" sz="1300" b="1" kern="0" dirty="0">
                    <a:solidFill>
                      <a:srgbClr val="0070C0"/>
                    </a:solidFill>
                    <a:latin typeface="Roboto Medium"/>
                  </a:rPr>
                  <a:t>Deploying SharePoint 2016</a:t>
                </a:r>
                <a:r>
                  <a:rPr lang="en-US" sz="1300" kern="0" dirty="0">
                    <a:solidFill>
                      <a:srgbClr val="52C3CB">
                        <a:lumMod val="25000"/>
                      </a:srgbClr>
                    </a:solidFill>
                    <a:latin typeface="Roboto Medium"/>
                  </a:rPr>
                  <a:t>” &amp; “</a:t>
                </a:r>
                <a:r>
                  <a:rPr lang="en-US" sz="1300" b="1" kern="0" dirty="0">
                    <a:solidFill>
                      <a:srgbClr val="0070C0"/>
                    </a:solidFill>
                    <a:latin typeface="Roboto Medium"/>
                  </a:rPr>
                  <a:t>Essential PowerShell for Office 365</a:t>
                </a:r>
                <a:r>
                  <a:rPr lang="en-US" sz="1300"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27" tIns="45714" rIns="91427" bIns="45714" numCol="1" anchor="t" anchorCtr="0" compatLnSpc="1">
                <a:prstTxWarp prst="textNoShape">
                  <a:avLst/>
                </a:prstTxWarp>
              </a:bodyPr>
              <a:lstStyle/>
              <a:p>
                <a:pPr defTabSz="685738">
                  <a:defRPr/>
                </a:pPr>
                <a:endParaRPr lang="en-US"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4792079" y="1629084"/>
            <a:ext cx="4112700" cy="685702"/>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61731"/>
            </a:xfrm>
            <a:prstGeom prst="rect">
              <a:avLst/>
            </a:prstGeom>
            <a:noFill/>
          </p:spPr>
          <p:txBody>
            <a:bodyPr wrap="square" lIns="0" tIns="0" rtlCol="0" anchor="t">
              <a:spAutoFit/>
            </a:bodyPr>
            <a:lstStyle/>
            <a:p>
              <a:pPr defTabSz="914295">
                <a:spcBef>
                  <a:spcPct val="20000"/>
                </a:spcBef>
                <a:defRPr/>
              </a:pPr>
              <a:r>
                <a:rPr lang="en-US" sz="1400" b="1" kern="0" cap="all" dirty="0">
                  <a:solidFill>
                    <a:srgbClr val="176490"/>
                  </a:solidFill>
                  <a:latin typeface="Roboto Condensed"/>
                </a:rPr>
                <a:t>Product Evangelist</a:t>
              </a:r>
              <a:br>
                <a:rPr lang="en-US" sz="1000" kern="0" dirty="0">
                  <a:solidFill>
                    <a:srgbClr val="262626">
                      <a:lumMod val="50000"/>
                      <a:lumOff val="50000"/>
                    </a:srgbClr>
                  </a:solidFill>
                  <a:latin typeface="Roboto Condensed"/>
                </a:rPr>
              </a:br>
              <a:r>
                <a:rPr lang="en-US" sz="1300" kern="0" dirty="0">
                  <a:solidFill>
                    <a:srgbClr val="52C3CB">
                      <a:lumMod val="25000"/>
                    </a:srgbClr>
                  </a:solidFill>
                  <a:latin typeface="Roboto Medium"/>
                </a:rPr>
                <a:t>Working for </a:t>
              </a:r>
              <a:r>
                <a:rPr lang="en-US" sz="1300" b="1" kern="0" dirty="0" err="1">
                  <a:solidFill>
                    <a:srgbClr val="0070C0"/>
                  </a:solidFill>
                  <a:latin typeface="Roboto Medium"/>
                </a:rPr>
                <a:t>Valo</a:t>
              </a:r>
              <a:r>
                <a:rPr lang="en-US" sz="1300" b="1" kern="0" dirty="0">
                  <a:solidFill>
                    <a:srgbClr val="0070C0"/>
                  </a:solidFill>
                  <a:latin typeface="Roboto Medium"/>
                </a:rPr>
                <a:t> Intranet</a:t>
              </a:r>
              <a:endParaRPr lang="en-US" sz="1300"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EAC3A1-046A-45D8-83F4-D12A12EEE296}"/>
              </a:ext>
            </a:extLst>
          </p:cNvPr>
          <p:cNvSpPr>
            <a:spLocks noGrp="1"/>
          </p:cNvSpPr>
          <p:nvPr>
            <p:ph type="title"/>
          </p:nvPr>
        </p:nvSpPr>
        <p:spPr>
          <a:solidFill>
            <a:schemeClr val="bg1"/>
          </a:solidFill>
        </p:spPr>
        <p:txBody>
          <a:bodyPr/>
          <a:lstStyle/>
          <a:p>
            <a:r>
              <a:rPr lang="en-US" dirty="0"/>
              <a:t>Installing the Module</a:t>
            </a:r>
          </a:p>
        </p:txBody>
      </p:sp>
      <p:sp>
        <p:nvSpPr>
          <p:cNvPr id="10" name="Text Placeholder 5">
            <a:extLst>
              <a:ext uri="{FF2B5EF4-FFF2-40B4-BE49-F238E27FC236}">
                <a16:creationId xmlns:a16="http://schemas.microsoft.com/office/drawing/2014/main" id="{9F453325-C6EB-4818-BFFF-3BF5F8AE48D1}"/>
              </a:ext>
            </a:extLst>
          </p:cNvPr>
          <p:cNvSpPr txBox="1">
            <a:spLocks/>
          </p:cNvSpPr>
          <p:nvPr/>
        </p:nvSpPr>
        <p:spPr>
          <a:xfrm>
            <a:off x="1047878" y="1418394"/>
            <a:ext cx="6390084" cy="382915"/>
          </a:xfrm>
          <a:prstGeom prst="rect">
            <a:avLst/>
          </a:prstGeom>
          <a:solidFill>
            <a:schemeClr val="bg1">
              <a:lumMod val="85000"/>
            </a:schemeClr>
          </a:solidFill>
        </p:spPr>
        <p:txBody>
          <a:bodyPr/>
          <a:lst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42863" indent="-42863" defTabSz="439502">
              <a:spcBef>
                <a:spcPts val="1350"/>
              </a:spcBef>
            </a:pPr>
            <a:r>
              <a:rPr lang="en-US" sz="1500" dirty="0">
                <a:solidFill>
                  <a:srgbClr val="404040"/>
                </a:solidFill>
                <a:latin typeface="Gotham Medium"/>
              </a:rPr>
              <a:t>Install-Module -Name </a:t>
            </a:r>
            <a:r>
              <a:rPr lang="en-US" sz="1500" dirty="0" err="1">
                <a:solidFill>
                  <a:srgbClr val="404040"/>
                </a:solidFill>
                <a:latin typeface="Gotham Medium"/>
              </a:rPr>
              <a:t>SharePointPnPPowerShellOnline</a:t>
            </a:r>
            <a:endParaRPr lang="en-US" sz="1500" dirty="0">
              <a:solidFill>
                <a:srgbClr val="404040"/>
              </a:solidFill>
              <a:latin typeface="Gotham Medium"/>
            </a:endParaRPr>
          </a:p>
        </p:txBody>
      </p:sp>
      <p:pic>
        <p:nvPicPr>
          <p:cNvPr id="2" name="Picture 1">
            <a:extLst>
              <a:ext uri="{FF2B5EF4-FFF2-40B4-BE49-F238E27FC236}">
                <a16:creationId xmlns:a16="http://schemas.microsoft.com/office/drawing/2014/main" id="{3878BDF8-8B5A-472D-B65A-9202097373D0}"/>
              </a:ext>
            </a:extLst>
          </p:cNvPr>
          <p:cNvPicPr>
            <a:picLocks noChangeAspect="1"/>
          </p:cNvPicPr>
          <p:nvPr/>
        </p:nvPicPr>
        <p:blipFill>
          <a:blip r:embed="rId3"/>
          <a:stretch>
            <a:fillRect/>
          </a:stretch>
        </p:blipFill>
        <p:spPr>
          <a:xfrm>
            <a:off x="1047878" y="2014668"/>
            <a:ext cx="5775859" cy="3054431"/>
          </a:xfrm>
          <a:prstGeom prst="rect">
            <a:avLst/>
          </a:prstGeom>
        </p:spPr>
      </p:pic>
    </p:spTree>
    <p:extLst>
      <p:ext uri="{BB962C8B-B14F-4D97-AF65-F5344CB8AC3E}">
        <p14:creationId xmlns:p14="http://schemas.microsoft.com/office/powerpoint/2010/main" val="3735251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46FCC1-03EB-4BE8-8FA8-15679D5E40FD}"/>
              </a:ext>
            </a:extLst>
          </p:cNvPr>
          <p:cNvSpPr>
            <a:spLocks noGrp="1"/>
          </p:cNvSpPr>
          <p:nvPr>
            <p:ph type="title"/>
          </p:nvPr>
        </p:nvSpPr>
        <p:spPr/>
        <p:txBody>
          <a:bodyPr/>
          <a:lstStyle/>
          <a:p>
            <a:r>
              <a:rPr lang="en-US" dirty="0"/>
              <a:t>Connecting to SharePoint Online using the PnP Module</a:t>
            </a:r>
          </a:p>
        </p:txBody>
      </p:sp>
      <p:sp>
        <p:nvSpPr>
          <p:cNvPr id="4" name="Text Placeholder 3">
            <a:extLst>
              <a:ext uri="{FF2B5EF4-FFF2-40B4-BE49-F238E27FC236}">
                <a16:creationId xmlns:a16="http://schemas.microsoft.com/office/drawing/2014/main" id="{CCC927EF-A58B-4E01-927E-EACFA92D84AB}"/>
              </a:ext>
            </a:extLst>
          </p:cNvPr>
          <p:cNvSpPr>
            <a:spLocks noGrp="1"/>
          </p:cNvSpPr>
          <p:nvPr>
            <p:ph type="body" sz="quarter" idx="12"/>
          </p:nvPr>
        </p:nvSpPr>
        <p:spPr/>
        <p:txBody>
          <a:bodyPr/>
          <a:lstStyle/>
          <a:p>
            <a:r>
              <a:rPr lang="en-US" dirty="0"/>
              <a:t>SharePoint Online Admin</a:t>
            </a:r>
          </a:p>
          <a:p>
            <a:r>
              <a:rPr lang="en-US" dirty="0"/>
              <a:t>Site Collection Admin to only manage a select site collection </a:t>
            </a:r>
          </a:p>
          <a:p>
            <a:r>
              <a:rPr lang="en-US" dirty="0"/>
              <a:t>URL of a site collection in your tenant / SPO Admin Center</a:t>
            </a:r>
          </a:p>
        </p:txBody>
      </p:sp>
      <p:pic>
        <p:nvPicPr>
          <p:cNvPr id="4098" name="Picture 2" descr="https://s.pluralsight.com/authorkit/img/Abstract_Ideas/Gray/Link_Thin_Gray.png">
            <a:extLst>
              <a:ext uri="{FF2B5EF4-FFF2-40B4-BE49-F238E27FC236}">
                <a16:creationId xmlns:a16="http://schemas.microsoft.com/office/drawing/2014/main" id="{3D2BF8C8-0F8D-43F3-B8A5-34C079E5B9E3}"/>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69854" y="1912841"/>
            <a:ext cx="1628571" cy="162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06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E28390-37CF-40A8-AE96-81FF0F42FCCB}"/>
              </a:ext>
            </a:extLst>
          </p:cNvPr>
          <p:cNvSpPr>
            <a:spLocks noGrp="1"/>
          </p:cNvSpPr>
          <p:nvPr>
            <p:ph type="body" sz="quarter" idx="10"/>
          </p:nvPr>
        </p:nvSpPr>
        <p:spPr>
          <a:xfrm>
            <a:off x="526001" y="1295400"/>
            <a:ext cx="8084229" cy="3485382"/>
          </a:xfrm>
        </p:spPr>
        <p:txBody>
          <a:bodyPr/>
          <a:lstStyle/>
          <a:p>
            <a:r>
              <a:rPr lang="en-US" dirty="0"/>
              <a:t>$cred = </a:t>
            </a:r>
            <a:r>
              <a:rPr lang="en-US" dirty="0">
                <a:solidFill>
                  <a:schemeClr val="accent1"/>
                </a:solidFill>
              </a:rPr>
              <a:t>Get-Credential</a:t>
            </a:r>
          </a:p>
          <a:p>
            <a:r>
              <a:rPr lang="en-US" dirty="0">
                <a:solidFill>
                  <a:schemeClr val="accent1"/>
                </a:solidFill>
              </a:rPr>
              <a:t>Connect-</a:t>
            </a:r>
            <a:r>
              <a:rPr lang="en-US" dirty="0" err="1">
                <a:solidFill>
                  <a:schemeClr val="accent1"/>
                </a:solidFill>
              </a:rPr>
              <a:t>PnPOnline</a:t>
            </a:r>
            <a:r>
              <a:rPr lang="en-US" dirty="0"/>
              <a:t> </a:t>
            </a:r>
            <a:br>
              <a:rPr lang="en-US" dirty="0"/>
            </a:br>
            <a:r>
              <a:rPr lang="en-US" dirty="0"/>
              <a:t>	–</a:t>
            </a:r>
            <a:r>
              <a:rPr lang="en-US" dirty="0" err="1"/>
              <a:t>Url</a:t>
            </a:r>
            <a:r>
              <a:rPr lang="en-US" dirty="0"/>
              <a:t> https://yoursite.sharepoint.com </a:t>
            </a:r>
            <a:br>
              <a:rPr lang="en-US" dirty="0"/>
            </a:br>
            <a:r>
              <a:rPr lang="en-US" dirty="0"/>
              <a:t>	–Credentials $cred</a:t>
            </a:r>
          </a:p>
        </p:txBody>
      </p:sp>
      <p:sp>
        <p:nvSpPr>
          <p:cNvPr id="5" name="Title 4">
            <a:extLst>
              <a:ext uri="{FF2B5EF4-FFF2-40B4-BE49-F238E27FC236}">
                <a16:creationId xmlns:a16="http://schemas.microsoft.com/office/drawing/2014/main" id="{BEF6E749-A9B2-4297-A593-FAF6E7FC0F09}"/>
              </a:ext>
            </a:extLst>
          </p:cNvPr>
          <p:cNvSpPr>
            <a:spLocks noGrp="1"/>
          </p:cNvSpPr>
          <p:nvPr>
            <p:ph type="title"/>
          </p:nvPr>
        </p:nvSpPr>
        <p:spPr/>
        <p:txBody>
          <a:bodyPr/>
          <a:lstStyle/>
          <a:p>
            <a:r>
              <a:rPr lang="en-US" dirty="0"/>
              <a:t>Connecting to SharePoint Online using the PnP Module</a:t>
            </a:r>
          </a:p>
        </p:txBody>
      </p:sp>
    </p:spTree>
    <p:extLst>
      <p:ext uri="{BB962C8B-B14F-4D97-AF65-F5344CB8AC3E}">
        <p14:creationId xmlns:p14="http://schemas.microsoft.com/office/powerpoint/2010/main" val="595825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9603FE-35BF-47D4-9B0F-21927405A84D}"/>
              </a:ext>
            </a:extLst>
          </p:cNvPr>
          <p:cNvSpPr>
            <a:spLocks noGrp="1"/>
          </p:cNvSpPr>
          <p:nvPr>
            <p:ph type="body" sz="quarter" idx="10"/>
          </p:nvPr>
        </p:nvSpPr>
        <p:spPr>
          <a:xfrm>
            <a:off x="526001" y="1356360"/>
            <a:ext cx="8084229" cy="3424422"/>
          </a:xfrm>
        </p:spPr>
        <p:txBody>
          <a:bodyPr/>
          <a:lstStyle/>
          <a:p>
            <a:r>
              <a:rPr lang="en-US" dirty="0"/>
              <a:t>Connect-</a:t>
            </a:r>
            <a:r>
              <a:rPr lang="en-US" dirty="0" err="1"/>
              <a:t>PnPOnline</a:t>
            </a:r>
            <a:r>
              <a:rPr lang="en-US" dirty="0"/>
              <a:t> </a:t>
            </a:r>
            <a:br>
              <a:rPr lang="en-US" dirty="0"/>
            </a:br>
            <a:r>
              <a:rPr lang="en-US" dirty="0"/>
              <a:t>	–</a:t>
            </a:r>
            <a:r>
              <a:rPr lang="en-US" dirty="0" err="1"/>
              <a:t>Url</a:t>
            </a:r>
            <a:r>
              <a:rPr lang="en-US" dirty="0"/>
              <a:t> https://yoursite.sharepoint.com </a:t>
            </a:r>
            <a:br>
              <a:rPr lang="en-US" dirty="0"/>
            </a:br>
            <a:r>
              <a:rPr lang="en-US" dirty="0">
                <a:solidFill>
                  <a:schemeClr val="accent1"/>
                </a:solidFill>
              </a:rPr>
              <a:t>	–</a:t>
            </a:r>
            <a:r>
              <a:rPr lang="en-US" dirty="0" err="1">
                <a:solidFill>
                  <a:schemeClr val="accent1"/>
                </a:solidFill>
              </a:rPr>
              <a:t>UseWebLogin</a:t>
            </a:r>
            <a:endParaRPr lang="en-US" dirty="0">
              <a:solidFill>
                <a:schemeClr val="accent1"/>
              </a:solidFill>
            </a:endParaRPr>
          </a:p>
        </p:txBody>
      </p:sp>
      <p:sp>
        <p:nvSpPr>
          <p:cNvPr id="3" name="Title 2">
            <a:extLst>
              <a:ext uri="{FF2B5EF4-FFF2-40B4-BE49-F238E27FC236}">
                <a16:creationId xmlns:a16="http://schemas.microsoft.com/office/drawing/2014/main" id="{8E4CB93C-3187-41F4-A5ED-68F738C838F4}"/>
              </a:ext>
            </a:extLst>
          </p:cNvPr>
          <p:cNvSpPr>
            <a:spLocks noGrp="1"/>
          </p:cNvSpPr>
          <p:nvPr>
            <p:ph type="title"/>
          </p:nvPr>
        </p:nvSpPr>
        <p:spPr/>
        <p:txBody>
          <a:bodyPr/>
          <a:lstStyle/>
          <a:p>
            <a:r>
              <a:rPr lang="en-US" dirty="0"/>
              <a:t>Connecting to SharePoint Online using the PnP Module with MFA</a:t>
            </a:r>
          </a:p>
        </p:txBody>
      </p:sp>
    </p:spTree>
    <p:extLst>
      <p:ext uri="{BB962C8B-B14F-4D97-AF65-F5344CB8AC3E}">
        <p14:creationId xmlns:p14="http://schemas.microsoft.com/office/powerpoint/2010/main" val="3351830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98BA65-0E96-42F5-B7D9-4A44B2BE0ED1}"/>
              </a:ext>
            </a:extLst>
          </p:cNvPr>
          <p:cNvSpPr>
            <a:spLocks noGrp="1"/>
          </p:cNvSpPr>
          <p:nvPr>
            <p:ph type="body" sz="quarter" idx="12"/>
          </p:nvPr>
        </p:nvSpPr>
        <p:spPr/>
        <p:txBody>
          <a:bodyPr/>
          <a:lstStyle/>
          <a:p>
            <a:r>
              <a:rPr lang="en-US" dirty="0"/>
              <a:t>Connect to SharePoint Online using the PnP PowerShell Module</a:t>
            </a:r>
          </a:p>
          <a:p>
            <a:r>
              <a:rPr lang="en-US" dirty="0"/>
              <a:t>Basic Cmdlets Demos</a:t>
            </a:r>
          </a:p>
        </p:txBody>
      </p:sp>
    </p:spTree>
    <p:extLst>
      <p:ext uri="{BB962C8B-B14F-4D97-AF65-F5344CB8AC3E}">
        <p14:creationId xmlns:p14="http://schemas.microsoft.com/office/powerpoint/2010/main" val="2889691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123C-7F7B-463F-8B4D-43A96BA8761C}"/>
              </a:ext>
            </a:extLst>
          </p:cNvPr>
          <p:cNvSpPr>
            <a:spLocks noGrp="1"/>
          </p:cNvSpPr>
          <p:nvPr>
            <p:ph type="title"/>
          </p:nvPr>
        </p:nvSpPr>
        <p:spPr/>
        <p:txBody>
          <a:bodyPr/>
          <a:lstStyle/>
          <a:p>
            <a:r>
              <a:rPr lang="en-US" dirty="0"/>
              <a:t>Exchange Online</a:t>
            </a:r>
          </a:p>
        </p:txBody>
      </p:sp>
    </p:spTree>
    <p:extLst>
      <p:ext uri="{BB962C8B-B14F-4D97-AF65-F5344CB8AC3E}">
        <p14:creationId xmlns:p14="http://schemas.microsoft.com/office/powerpoint/2010/main" val="635042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841D-28E0-4F87-AD6E-2A3399BA5BE3}"/>
              </a:ext>
            </a:extLst>
          </p:cNvPr>
          <p:cNvSpPr>
            <a:spLocks noGrp="1"/>
          </p:cNvSpPr>
          <p:nvPr>
            <p:ph type="title"/>
          </p:nvPr>
        </p:nvSpPr>
        <p:spPr/>
        <p:txBody>
          <a:bodyPr/>
          <a:lstStyle/>
          <a:p>
            <a:r>
              <a:rPr lang="en-US" dirty="0"/>
              <a:t>Requirements</a:t>
            </a:r>
          </a:p>
        </p:txBody>
      </p:sp>
      <p:sp>
        <p:nvSpPr>
          <p:cNvPr id="3" name="Text Placeholder 2">
            <a:extLst>
              <a:ext uri="{FF2B5EF4-FFF2-40B4-BE49-F238E27FC236}">
                <a16:creationId xmlns:a16="http://schemas.microsoft.com/office/drawing/2014/main" id="{426F8142-8BE4-497E-B3AA-8C019AB22B98}"/>
              </a:ext>
            </a:extLst>
          </p:cNvPr>
          <p:cNvSpPr>
            <a:spLocks noGrp="1"/>
          </p:cNvSpPr>
          <p:nvPr>
            <p:ph type="body" sz="quarter" idx="12"/>
          </p:nvPr>
        </p:nvSpPr>
        <p:spPr/>
        <p:txBody>
          <a:bodyPr/>
          <a:lstStyle/>
          <a:p>
            <a:r>
              <a:rPr lang="en-US" dirty="0"/>
              <a:t>Exchange Online Admin</a:t>
            </a:r>
          </a:p>
        </p:txBody>
      </p:sp>
      <p:pic>
        <p:nvPicPr>
          <p:cNvPr id="5122" name="Picture 2" descr="https://s.pluralsight.com/authorkit/img/Non_Tech_Objects/Gray/Checklist_Gray.png">
            <a:extLst>
              <a:ext uri="{FF2B5EF4-FFF2-40B4-BE49-F238E27FC236}">
                <a16:creationId xmlns:a16="http://schemas.microsoft.com/office/drawing/2014/main" id="{2DEF3C22-50DC-4BD2-9A3A-B5645BCCEF07}"/>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269081" y="1460667"/>
            <a:ext cx="2830116" cy="253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03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EA6911E-4AF5-4A5D-862A-2465DFD9299E}"/>
              </a:ext>
            </a:extLst>
          </p:cNvPr>
          <p:cNvSpPr>
            <a:spLocks noGrp="1"/>
          </p:cNvSpPr>
          <p:nvPr>
            <p:ph type="body" sz="quarter" idx="10"/>
          </p:nvPr>
        </p:nvSpPr>
        <p:spPr/>
        <p:txBody>
          <a:bodyPr/>
          <a:lstStyle/>
          <a:p>
            <a:pPr defTabSz="439587">
              <a:spcBef>
                <a:spcPts val="769"/>
              </a:spcBef>
              <a:buClr>
                <a:srgbClr val="F26722"/>
              </a:buClr>
              <a:buSzPct val="70000"/>
            </a:pPr>
            <a:r>
              <a:rPr lang="en-US" sz="1500" dirty="0">
                <a:solidFill>
                  <a:srgbClr val="9CCB42">
                    <a:lumMod val="75000"/>
                  </a:srgbClr>
                </a:solidFill>
                <a:latin typeface="Consolas" panose="020B0609020204030204" pitchFamily="49" charset="0"/>
                <a:ea typeface="+mn-ea"/>
              </a:rPr>
              <a:t>#Get Connection Credential</a:t>
            </a:r>
          </a:p>
          <a:p>
            <a:pPr defTabSz="439587">
              <a:spcBef>
                <a:spcPts val="769"/>
              </a:spcBef>
              <a:buClr>
                <a:srgbClr val="F26722"/>
              </a:buClr>
              <a:buSzPct val="70000"/>
            </a:pPr>
            <a:r>
              <a:rPr lang="en-US" dirty="0">
                <a:solidFill>
                  <a:srgbClr val="58595B">
                    <a:lumMod val="75000"/>
                  </a:srgbClr>
                </a:solidFill>
                <a:latin typeface="Consolas" panose="020B0609020204030204" pitchFamily="49" charset="0"/>
                <a:ea typeface="+mn-ea"/>
              </a:rPr>
              <a:t>$cred = </a:t>
            </a:r>
            <a:r>
              <a:rPr lang="en-US" dirty="0">
                <a:solidFill>
                  <a:srgbClr val="F26722"/>
                </a:solidFill>
                <a:latin typeface="Consolas" panose="020B0609020204030204" pitchFamily="49" charset="0"/>
                <a:ea typeface="+mn-ea"/>
              </a:rPr>
              <a:t>get-credential</a:t>
            </a:r>
          </a:p>
          <a:p>
            <a:pPr defTabSz="439587">
              <a:spcBef>
                <a:spcPts val="769"/>
              </a:spcBef>
              <a:buClr>
                <a:srgbClr val="F26722"/>
              </a:buClr>
              <a:buSzPct val="70000"/>
            </a:pPr>
            <a:r>
              <a:rPr lang="en-US" sz="1500" dirty="0">
                <a:solidFill>
                  <a:srgbClr val="9CCB42">
                    <a:lumMod val="75000"/>
                  </a:srgbClr>
                </a:solidFill>
                <a:latin typeface="Consolas" panose="020B0609020204030204" pitchFamily="49" charset="0"/>
                <a:ea typeface="+mn-ea"/>
              </a:rPr>
              <a:t>#Establish Connection</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$Session = New-</a:t>
            </a:r>
            <a:r>
              <a:rPr lang="en-US" sz="1500" dirty="0" err="1">
                <a:solidFill>
                  <a:srgbClr val="58595B"/>
                </a:solidFill>
                <a:latin typeface="Consolas" panose="020B0609020204030204" pitchFamily="49" charset="0"/>
                <a:ea typeface="+mn-ea"/>
              </a:rPr>
              <a:t>PSSession</a:t>
            </a:r>
            <a:r>
              <a:rPr lang="en-US" sz="1500" dirty="0">
                <a:solidFill>
                  <a:srgbClr val="58595B"/>
                </a:solidFill>
                <a:latin typeface="Consolas" panose="020B0609020204030204" pitchFamily="49" charset="0"/>
                <a:ea typeface="+mn-ea"/>
              </a:rPr>
              <a:t> </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a:t>
            </a:r>
            <a:r>
              <a:rPr lang="en-US" sz="1500" dirty="0" err="1">
                <a:solidFill>
                  <a:srgbClr val="58595B"/>
                </a:solidFill>
                <a:latin typeface="Consolas" panose="020B0609020204030204" pitchFamily="49" charset="0"/>
                <a:ea typeface="+mn-ea"/>
              </a:rPr>
              <a:t>ConfigurationName</a:t>
            </a:r>
            <a:r>
              <a:rPr lang="en-US" sz="1500" dirty="0">
                <a:solidFill>
                  <a:srgbClr val="58595B"/>
                </a:solidFill>
                <a:latin typeface="Consolas" panose="020B0609020204030204" pitchFamily="49" charset="0"/>
                <a:ea typeface="+mn-ea"/>
              </a:rPr>
              <a:t> </a:t>
            </a:r>
            <a:r>
              <a:rPr lang="en-US" sz="1500" dirty="0" err="1">
                <a:solidFill>
                  <a:srgbClr val="F26722"/>
                </a:solidFill>
                <a:latin typeface="Consolas" panose="020B0609020204030204" pitchFamily="49" charset="0"/>
                <a:ea typeface="+mn-ea"/>
              </a:rPr>
              <a:t>Microsoft.Exchange</a:t>
            </a:r>
            <a:r>
              <a:rPr lang="en-US" sz="1500" dirty="0">
                <a:solidFill>
                  <a:srgbClr val="F26722"/>
                </a:solidFill>
                <a:latin typeface="Consolas" panose="020B0609020204030204" pitchFamily="49" charset="0"/>
                <a:ea typeface="+mn-ea"/>
              </a:rPr>
              <a:t> </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a:t>
            </a:r>
            <a:r>
              <a:rPr lang="en-US" sz="1500" dirty="0" err="1">
                <a:solidFill>
                  <a:srgbClr val="58595B"/>
                </a:solidFill>
                <a:latin typeface="Consolas" panose="020B0609020204030204" pitchFamily="49" charset="0"/>
                <a:ea typeface="+mn-ea"/>
              </a:rPr>
              <a:t>ConnectionUri</a:t>
            </a:r>
            <a:r>
              <a:rPr lang="en-US" sz="1500" dirty="0">
                <a:solidFill>
                  <a:srgbClr val="58595B"/>
                </a:solidFill>
                <a:latin typeface="Consolas" panose="020B0609020204030204" pitchFamily="49" charset="0"/>
                <a:ea typeface="+mn-ea"/>
              </a:rPr>
              <a:t> </a:t>
            </a:r>
            <a:r>
              <a:rPr lang="en-US" sz="1500" dirty="0">
                <a:solidFill>
                  <a:srgbClr val="F26722"/>
                </a:solidFill>
                <a:latin typeface="Consolas" panose="020B0609020204030204" pitchFamily="49" charset="0"/>
                <a:ea typeface="+mn-ea"/>
              </a:rPr>
              <a:t>https://outlook.office365.com/powershell-liveid/ </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-Credential $cred</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-Authentication Basic </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a:t>
            </a:r>
            <a:r>
              <a:rPr lang="en-US" sz="1500" dirty="0" err="1">
                <a:solidFill>
                  <a:srgbClr val="58595B"/>
                </a:solidFill>
                <a:latin typeface="Consolas" panose="020B0609020204030204" pitchFamily="49" charset="0"/>
                <a:ea typeface="+mn-ea"/>
              </a:rPr>
              <a:t>AllowRedirection</a:t>
            </a:r>
            <a:endParaRPr lang="en-US" sz="1500" dirty="0">
              <a:solidFill>
                <a:srgbClr val="58595B"/>
              </a:solidFill>
              <a:latin typeface="Consolas" panose="020B0609020204030204" pitchFamily="49" charset="0"/>
              <a:ea typeface="+mn-ea"/>
            </a:endParaRPr>
          </a:p>
          <a:p>
            <a:pPr defTabSz="439587">
              <a:spcBef>
                <a:spcPts val="769"/>
              </a:spcBef>
              <a:buClr>
                <a:srgbClr val="F26722"/>
              </a:buClr>
              <a:buSzPct val="70000"/>
            </a:pPr>
            <a:r>
              <a:rPr lang="en-US" sz="1500" dirty="0">
                <a:solidFill>
                  <a:srgbClr val="9CCB42">
                    <a:lumMod val="75000"/>
                  </a:srgbClr>
                </a:solidFill>
                <a:latin typeface="Consolas" panose="020B0609020204030204" pitchFamily="49" charset="0"/>
                <a:ea typeface="+mn-ea"/>
              </a:rPr>
              <a:t>#Add remote Session into current session</a:t>
            </a:r>
          </a:p>
          <a:p>
            <a:pPr defTabSz="439587">
              <a:spcBef>
                <a:spcPts val="769"/>
              </a:spcBef>
              <a:buClr>
                <a:srgbClr val="F26722"/>
              </a:buClr>
              <a:buSzPct val="70000"/>
            </a:pPr>
            <a:r>
              <a:rPr lang="en-US" sz="1500" dirty="0">
                <a:solidFill>
                  <a:srgbClr val="58595B"/>
                </a:solidFill>
                <a:latin typeface="Consolas" panose="020B0609020204030204" pitchFamily="49" charset="0"/>
                <a:ea typeface="+mn-ea"/>
              </a:rPr>
              <a:t>Import-</a:t>
            </a:r>
            <a:r>
              <a:rPr lang="en-US" sz="1500" dirty="0" err="1">
                <a:solidFill>
                  <a:srgbClr val="58595B"/>
                </a:solidFill>
                <a:latin typeface="Consolas" panose="020B0609020204030204" pitchFamily="49" charset="0"/>
                <a:ea typeface="+mn-ea"/>
              </a:rPr>
              <a:t>PSSession</a:t>
            </a:r>
            <a:r>
              <a:rPr lang="en-US" sz="1500" dirty="0">
                <a:solidFill>
                  <a:srgbClr val="58595B"/>
                </a:solidFill>
                <a:latin typeface="Consolas" panose="020B0609020204030204" pitchFamily="49" charset="0"/>
                <a:ea typeface="+mn-ea"/>
              </a:rPr>
              <a:t> $Session</a:t>
            </a:r>
          </a:p>
        </p:txBody>
      </p:sp>
      <p:sp>
        <p:nvSpPr>
          <p:cNvPr id="10" name="Title 9">
            <a:extLst>
              <a:ext uri="{FF2B5EF4-FFF2-40B4-BE49-F238E27FC236}">
                <a16:creationId xmlns:a16="http://schemas.microsoft.com/office/drawing/2014/main" id="{83334854-BA10-4C44-B312-98217425384E}"/>
              </a:ext>
            </a:extLst>
          </p:cNvPr>
          <p:cNvSpPr>
            <a:spLocks noGrp="1"/>
          </p:cNvSpPr>
          <p:nvPr>
            <p:ph type="title"/>
          </p:nvPr>
        </p:nvSpPr>
        <p:spPr/>
        <p:txBody>
          <a:bodyPr/>
          <a:lstStyle/>
          <a:p>
            <a:r>
              <a:rPr lang="en-US" dirty="0"/>
              <a:t>Connecting to Exchange Online</a:t>
            </a:r>
          </a:p>
        </p:txBody>
      </p:sp>
    </p:spTree>
    <p:extLst>
      <p:ext uri="{BB962C8B-B14F-4D97-AF65-F5344CB8AC3E}">
        <p14:creationId xmlns:p14="http://schemas.microsoft.com/office/powerpoint/2010/main" val="19555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82498C-6C8D-4400-A860-C00A2473643C}"/>
              </a:ext>
            </a:extLst>
          </p:cNvPr>
          <p:cNvSpPr>
            <a:spLocks noGrp="1"/>
          </p:cNvSpPr>
          <p:nvPr>
            <p:ph type="body" sz="quarter" idx="12"/>
          </p:nvPr>
        </p:nvSpPr>
        <p:spPr/>
        <p:txBody>
          <a:bodyPr/>
          <a:lstStyle/>
          <a:p>
            <a:r>
              <a:rPr lang="en-US" dirty="0"/>
              <a:t>Office 365 operated by 21Vianet (China)</a:t>
            </a:r>
          </a:p>
          <a:p>
            <a:pPr lvl="1"/>
            <a:r>
              <a:rPr lang="en-US" dirty="0" err="1"/>
              <a:t>ConnectionUri</a:t>
            </a:r>
            <a:r>
              <a:rPr lang="en-US" dirty="0"/>
              <a:t>: </a:t>
            </a:r>
            <a:r>
              <a:rPr lang="en-US" dirty="0">
                <a:hlinkClick r:id="rId3"/>
              </a:rPr>
              <a:t>https://partner.outlook.cn/PowerShell</a:t>
            </a:r>
            <a:endParaRPr lang="en-US" dirty="0"/>
          </a:p>
          <a:p>
            <a:r>
              <a:rPr lang="en-US" dirty="0"/>
              <a:t>Office 365 Germany</a:t>
            </a:r>
          </a:p>
          <a:p>
            <a:pPr lvl="1"/>
            <a:r>
              <a:rPr lang="en-US" dirty="0" err="1"/>
              <a:t>ConnectionUri</a:t>
            </a:r>
            <a:r>
              <a:rPr lang="en-US" dirty="0"/>
              <a:t> </a:t>
            </a:r>
            <a:r>
              <a:rPr lang="en-US" dirty="0">
                <a:hlinkClick r:id="rId4"/>
              </a:rPr>
              <a:t>https://outlook.office.de/powershell-liveid/</a:t>
            </a:r>
            <a:r>
              <a:rPr lang="en-US" dirty="0"/>
              <a:t> </a:t>
            </a:r>
          </a:p>
        </p:txBody>
      </p:sp>
      <p:pic>
        <p:nvPicPr>
          <p:cNvPr id="6146" name="Picture 2" descr="https://s.pluralsight.com/authorkit/img/Abstract_Ideas/Orange/Warning_Orange.png">
            <a:extLst>
              <a:ext uri="{FF2B5EF4-FFF2-40B4-BE49-F238E27FC236}">
                <a16:creationId xmlns:a16="http://schemas.microsoft.com/office/drawing/2014/main" id="{8AF31D86-704B-4DFE-82D3-A72CB12F11FB}"/>
              </a:ext>
            </a:extLst>
          </p:cNvPr>
          <p:cNvPicPr>
            <a:picLocks noGrp="1" noChangeAspect="1" noChangeArrowheads="1"/>
          </p:cNvPicPr>
          <p:nvPr>
            <p:ph sz="quarter" idx="14"/>
          </p:nvPr>
        </p:nvPicPr>
        <p:blipFill>
          <a:blip r:embed="rId5">
            <a:extLst>
              <a:ext uri="{28A0092B-C50C-407E-A947-70E740481C1C}">
                <a14:useLocalDpi xmlns:a14="http://schemas.microsoft.com/office/drawing/2010/main" val="0"/>
              </a:ext>
            </a:extLst>
          </a:blip>
          <a:srcRect/>
          <a:stretch>
            <a:fillRect/>
          </a:stretch>
        </p:blipFill>
        <p:spPr bwMode="auto">
          <a:xfrm>
            <a:off x="269081" y="1220263"/>
            <a:ext cx="2830116" cy="269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55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8A16D-F8E5-4436-B4A3-6F21B273A2B6}"/>
              </a:ext>
            </a:extLst>
          </p:cNvPr>
          <p:cNvSpPr>
            <a:spLocks noGrp="1"/>
          </p:cNvSpPr>
          <p:nvPr>
            <p:ph type="title"/>
          </p:nvPr>
        </p:nvSpPr>
        <p:spPr/>
        <p:txBody>
          <a:bodyPr/>
          <a:lstStyle/>
          <a:p>
            <a:r>
              <a:rPr lang="en-US" dirty="0"/>
              <a:t>Connecting to Exchange Online with MFA</a:t>
            </a:r>
          </a:p>
        </p:txBody>
      </p:sp>
      <p:sp>
        <p:nvSpPr>
          <p:cNvPr id="4" name="Text Placeholder 3">
            <a:extLst>
              <a:ext uri="{FF2B5EF4-FFF2-40B4-BE49-F238E27FC236}">
                <a16:creationId xmlns:a16="http://schemas.microsoft.com/office/drawing/2014/main" id="{4BABE27C-3B2D-4F0C-82DF-48EDB60BD78D}"/>
              </a:ext>
            </a:extLst>
          </p:cNvPr>
          <p:cNvSpPr>
            <a:spLocks noGrp="1"/>
          </p:cNvSpPr>
          <p:nvPr>
            <p:ph type="body" sz="quarter" idx="12"/>
          </p:nvPr>
        </p:nvSpPr>
        <p:spPr/>
        <p:txBody>
          <a:bodyPr/>
          <a:lstStyle/>
          <a:p>
            <a:r>
              <a:rPr lang="en-US" dirty="0"/>
              <a:t>Different steps if you have Multi Factor Authentication (MFA) enabled</a:t>
            </a:r>
          </a:p>
        </p:txBody>
      </p:sp>
      <p:pic>
        <p:nvPicPr>
          <p:cNvPr id="1026" name="Picture 2" descr="https://s.pluralsight.com/authorkit/img/Tech_Objects/Gray/Smartphone_Locked_Gray.png">
            <a:extLst>
              <a:ext uri="{FF2B5EF4-FFF2-40B4-BE49-F238E27FC236}">
                <a16:creationId xmlns:a16="http://schemas.microsoft.com/office/drawing/2014/main" id="{BA0EED13-EA2A-43C3-B7C4-F4258FCE6AF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2202909" y="1727249"/>
            <a:ext cx="1041045" cy="1688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pluralsight.com/authorkit/img/Tech_Objects/Gray/Password_Gray.png">
            <a:extLst>
              <a:ext uri="{FF2B5EF4-FFF2-40B4-BE49-F238E27FC236}">
                <a16:creationId xmlns:a16="http://schemas.microsoft.com/office/drawing/2014/main" id="{1C667B13-8779-4C14-B058-3137A5721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6" y="2164134"/>
            <a:ext cx="1840094" cy="81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6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fr-CA" dirty="0"/>
              <a:t>Agenda</a:t>
            </a:r>
          </a:p>
        </p:txBody>
      </p:sp>
      <p:pic>
        <p:nvPicPr>
          <p:cNvPr id="38" name="Picture Placeholder 37"/>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tretch>
            <a:fillRect/>
          </a:stretch>
        </p:blipFill>
        <p:spPr>
          <a:xfrm>
            <a:off x="600802" y="861145"/>
            <a:ext cx="2860353" cy="3399232"/>
          </a:xfrm>
          <a:noFill/>
        </p:spPr>
      </p:pic>
      <p:sp>
        <p:nvSpPr>
          <p:cNvPr id="27" name="Text Placeholder 26"/>
          <p:cNvSpPr>
            <a:spLocks noGrp="1"/>
          </p:cNvSpPr>
          <p:nvPr>
            <p:ph type="body" sz="half" idx="27"/>
          </p:nvPr>
        </p:nvSpPr>
        <p:spPr/>
        <p:txBody>
          <a:bodyPr/>
          <a:lstStyle/>
          <a:p>
            <a:r>
              <a:rPr lang="fr-CA" dirty="0"/>
              <a:t>PowerShell for Office 365</a:t>
            </a:r>
          </a:p>
        </p:txBody>
      </p:sp>
      <p:sp>
        <p:nvSpPr>
          <p:cNvPr id="25" name="Text Placeholder 24"/>
          <p:cNvSpPr>
            <a:spLocks noGrp="1"/>
          </p:cNvSpPr>
          <p:nvPr>
            <p:ph type="body" sz="half" idx="19"/>
          </p:nvPr>
        </p:nvSpPr>
        <p:spPr/>
        <p:txBody>
          <a:bodyPr/>
          <a:lstStyle/>
          <a:p>
            <a:r>
              <a:rPr lang="fr-CA" dirty="0"/>
              <a:t>Office 365 Admin Tools</a:t>
            </a:r>
          </a:p>
        </p:txBody>
      </p:sp>
      <p:pic>
        <p:nvPicPr>
          <p:cNvPr id="41" name="Picture Placeholder 40"/>
          <p:cNvPicPr>
            <a:picLocks noGrp="1" noChangeAspect="1"/>
          </p:cNvPicPr>
          <p:nvPr>
            <p:ph type="pic" sz="quarter" idx="28"/>
          </p:nvPr>
        </p:nvPicPr>
        <p:blipFill>
          <a:blip r:embed="rId4">
            <a:extLst>
              <a:ext uri="{28A0092B-C50C-407E-A947-70E740481C1C}">
                <a14:useLocalDpi xmlns:a14="http://schemas.microsoft.com/office/drawing/2010/main" val="0"/>
              </a:ext>
            </a:extLst>
          </a:blip>
          <a:stretch>
            <a:fillRect/>
          </a:stretch>
        </p:blipFill>
        <p:spPr>
          <a:xfrm>
            <a:off x="5265581" y="861145"/>
            <a:ext cx="1600200" cy="1600200"/>
          </a:xfrm>
          <a:noFill/>
        </p:spPr>
      </p:pic>
      <p:sp>
        <p:nvSpPr>
          <p:cNvPr id="29" name="Text Placeholder 28"/>
          <p:cNvSpPr>
            <a:spLocks noGrp="1"/>
          </p:cNvSpPr>
          <p:nvPr>
            <p:ph type="body" sz="half" idx="29"/>
          </p:nvPr>
        </p:nvSpPr>
        <p:spPr/>
        <p:txBody>
          <a:bodyPr/>
          <a:lstStyle/>
          <a:p>
            <a:r>
              <a:rPr lang="fr-CA" dirty="0"/>
              <a:t>Users and Licensing</a:t>
            </a:r>
          </a:p>
        </p:txBody>
      </p:sp>
      <p:pic>
        <p:nvPicPr>
          <p:cNvPr id="44" name="Picture Placeholder 43"/>
          <p:cNvPicPr>
            <a:picLocks noGrp="1" noChangeAspect="1"/>
          </p:cNvPicPr>
          <p:nvPr>
            <p:ph type="pic" sz="quarter" idx="30"/>
          </p:nvPr>
        </p:nvPicPr>
        <p:blipFill>
          <a:blip r:embed="rId5" cstate="print">
            <a:extLst>
              <a:ext uri="{28A0092B-C50C-407E-A947-70E740481C1C}">
                <a14:useLocalDpi xmlns:a14="http://schemas.microsoft.com/office/drawing/2010/main" val="0"/>
              </a:ext>
            </a:extLst>
          </a:blip>
          <a:stretch>
            <a:fillRect/>
          </a:stretch>
        </p:blipFill>
        <p:spPr>
          <a:xfrm>
            <a:off x="6950707" y="861146"/>
            <a:ext cx="1600200" cy="1600200"/>
          </a:xfrm>
          <a:noFill/>
        </p:spPr>
      </p:pic>
      <p:sp>
        <p:nvSpPr>
          <p:cNvPr id="31" name="Text Placeholder 30"/>
          <p:cNvSpPr>
            <a:spLocks noGrp="1"/>
          </p:cNvSpPr>
          <p:nvPr>
            <p:ph type="body" sz="half" idx="31"/>
          </p:nvPr>
        </p:nvSpPr>
        <p:spPr/>
        <p:txBody>
          <a:bodyPr/>
          <a:lstStyle/>
          <a:p>
            <a:r>
              <a:rPr lang="fr-CA" dirty="0"/>
              <a:t>SharePoint Online</a:t>
            </a:r>
          </a:p>
        </p:txBody>
      </p:sp>
      <p:sp>
        <p:nvSpPr>
          <p:cNvPr id="33" name="Text Placeholder 32"/>
          <p:cNvSpPr>
            <a:spLocks noGrp="1"/>
          </p:cNvSpPr>
          <p:nvPr>
            <p:ph type="body" sz="half" idx="33"/>
          </p:nvPr>
        </p:nvSpPr>
        <p:spPr/>
        <p:txBody>
          <a:bodyPr/>
          <a:lstStyle/>
          <a:p>
            <a:r>
              <a:rPr lang="fr-CA" dirty="0" err="1"/>
              <a:t>OfficeDev</a:t>
            </a:r>
            <a:r>
              <a:rPr lang="fr-CA" dirty="0"/>
              <a:t> </a:t>
            </a:r>
            <a:r>
              <a:rPr lang="fr-CA" dirty="0" err="1"/>
              <a:t>PnP</a:t>
            </a:r>
            <a:endParaRPr lang="fr-CA" dirty="0"/>
          </a:p>
        </p:txBody>
      </p:sp>
      <p:sp>
        <p:nvSpPr>
          <p:cNvPr id="35" name="Text Placeholder 34"/>
          <p:cNvSpPr>
            <a:spLocks noGrp="1"/>
          </p:cNvSpPr>
          <p:nvPr>
            <p:ph type="body" sz="half" idx="35"/>
          </p:nvPr>
        </p:nvSpPr>
        <p:spPr/>
        <p:txBody>
          <a:bodyPr/>
          <a:lstStyle/>
          <a:p>
            <a:r>
              <a:rPr lang="fr-CA" dirty="0"/>
              <a:t>Exchange Online</a:t>
            </a:r>
          </a:p>
        </p:txBody>
      </p:sp>
      <p:sp>
        <p:nvSpPr>
          <p:cNvPr id="37" name="Text Placeholder 36"/>
          <p:cNvSpPr>
            <a:spLocks noGrp="1"/>
          </p:cNvSpPr>
          <p:nvPr>
            <p:ph type="body" sz="half" idx="37"/>
          </p:nvPr>
        </p:nvSpPr>
        <p:spPr/>
        <p:txBody>
          <a:bodyPr/>
          <a:lstStyle/>
          <a:p>
            <a:r>
              <a:rPr lang="fr-CA" dirty="0"/>
              <a:t>Questions</a:t>
            </a:r>
          </a:p>
        </p:txBody>
      </p:sp>
      <p:pic>
        <p:nvPicPr>
          <p:cNvPr id="6" name="Picture Placeholder 5">
            <a:extLst>
              <a:ext uri="{FF2B5EF4-FFF2-40B4-BE49-F238E27FC236}">
                <a16:creationId xmlns:a16="http://schemas.microsoft.com/office/drawing/2014/main" id="{5480CE15-901C-459C-99AA-70B847801A0B}"/>
              </a:ext>
            </a:extLst>
          </p:cNvPr>
          <p:cNvPicPr>
            <a:picLocks noGrp="1" noChangeAspect="1"/>
          </p:cNvPicPr>
          <p:nvPr>
            <p:ph type="pic" sz="quarter" idx="18"/>
          </p:nvPr>
        </p:nvPicPr>
        <p:blipFill rotWithShape="1">
          <a:blip r:embed="rId6" cstate="print">
            <a:extLst>
              <a:ext uri="{28A0092B-C50C-407E-A947-70E740481C1C}">
                <a14:useLocalDpi xmlns:a14="http://schemas.microsoft.com/office/drawing/2010/main" val="0"/>
              </a:ext>
            </a:extLst>
          </a:blip>
          <a:srcRect l="-15107" t="-15353" r="-9648" b="-15615"/>
          <a:stretch/>
        </p:blipFill>
        <p:spPr>
          <a:xfrm>
            <a:off x="3654686" y="861145"/>
            <a:ext cx="1525970" cy="1600200"/>
          </a:xfrm>
          <a:noFill/>
        </p:spPr>
      </p:pic>
      <p:pic>
        <p:nvPicPr>
          <p:cNvPr id="8" name="Picture Placeholder 7">
            <a:extLst>
              <a:ext uri="{FF2B5EF4-FFF2-40B4-BE49-F238E27FC236}">
                <a16:creationId xmlns:a16="http://schemas.microsoft.com/office/drawing/2014/main" id="{12745421-6A4B-4D62-83B2-06C01C7B7FC8}"/>
              </a:ext>
            </a:extLst>
          </p:cNvPr>
          <p:cNvPicPr>
            <a:picLocks noGrp="1" noChangeAspect="1"/>
          </p:cNvPicPr>
          <p:nvPr>
            <p:ph type="pic" sz="quarter" idx="32"/>
          </p:nvPr>
        </p:nvPicPr>
        <p:blipFill>
          <a:blip r:embed="rId7">
            <a:extLst>
              <a:ext uri="{28A0092B-C50C-407E-A947-70E740481C1C}">
                <a14:useLocalDpi xmlns:a14="http://schemas.microsoft.com/office/drawing/2010/main" val="0"/>
              </a:ext>
            </a:extLst>
          </a:blip>
          <a:srcRect t="9037" b="9037"/>
          <a:stretch>
            <a:fillRect/>
          </a:stretch>
        </p:blipFill>
        <p:spPr/>
      </p:pic>
      <p:pic>
        <p:nvPicPr>
          <p:cNvPr id="20" name="Picture Placeholder 2">
            <a:extLst>
              <a:ext uri="{FF2B5EF4-FFF2-40B4-BE49-F238E27FC236}">
                <a16:creationId xmlns:a16="http://schemas.microsoft.com/office/drawing/2014/main" id="{9920C7E8-ECA3-412D-8221-AF1BAC634D35}"/>
              </a:ext>
            </a:extLst>
          </p:cNvPr>
          <p:cNvPicPr>
            <a:picLocks noGrp="1" noChangeAspect="1"/>
          </p:cNvPicPr>
          <p:nvPr>
            <p:ph type="pic" sz="quarter" idx="34"/>
          </p:nvPr>
        </p:nvPicPr>
        <p:blipFill rotWithShape="1">
          <a:blip r:embed="rId8" cstate="print">
            <a:extLst>
              <a:ext uri="{28A0092B-C50C-407E-A947-70E740481C1C}">
                <a14:useLocalDpi xmlns:a14="http://schemas.microsoft.com/office/drawing/2010/main" val="0"/>
              </a:ext>
            </a:extLst>
          </a:blip>
          <a:srcRect l="-11345" t="-2797" r="-11161" b="-1571"/>
          <a:stretch/>
        </p:blipFill>
        <p:spPr>
          <a:xfrm>
            <a:off x="5268913" y="2952750"/>
            <a:ext cx="1598612" cy="1309688"/>
          </a:xfrm>
          <a:noFill/>
        </p:spPr>
      </p:pic>
      <p:pic>
        <p:nvPicPr>
          <p:cNvPr id="12" name="Picture Placeholder 11">
            <a:extLst>
              <a:ext uri="{FF2B5EF4-FFF2-40B4-BE49-F238E27FC236}">
                <a16:creationId xmlns:a16="http://schemas.microsoft.com/office/drawing/2014/main" id="{31554032-02CA-43B1-8AB4-36245C53FF0B}"/>
              </a:ext>
            </a:extLst>
          </p:cNvPr>
          <p:cNvPicPr>
            <a:picLocks noGrp="1" noChangeAspect="1"/>
          </p:cNvPicPr>
          <p:nvPr>
            <p:ph type="pic" sz="quarter" idx="36"/>
          </p:nvPr>
        </p:nvPicPr>
        <p:blipFill rotWithShape="1">
          <a:blip r:embed="rId9">
            <a:extLst>
              <a:ext uri="{28A0092B-C50C-407E-A947-70E740481C1C}">
                <a14:useLocalDpi xmlns:a14="http://schemas.microsoft.com/office/drawing/2010/main" val="0"/>
              </a:ext>
            </a:extLst>
          </a:blip>
          <a:srcRect l="-65392" t="-6832" r="-66068" b="-6832"/>
          <a:stretch/>
        </p:blipFill>
        <p:spPr>
          <a:xfrm>
            <a:off x="6953286" y="2952751"/>
            <a:ext cx="1599724" cy="1309187"/>
          </a:xfrm>
          <a:noFill/>
        </p:spPr>
      </p:pic>
    </p:spTree>
    <p:extLst>
      <p:ext uri="{BB962C8B-B14F-4D97-AF65-F5344CB8AC3E}">
        <p14:creationId xmlns:p14="http://schemas.microsoft.com/office/powerpoint/2010/main" val="2973774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3F12AC-0075-45B2-9065-409304BDD3EC}"/>
              </a:ext>
            </a:extLst>
          </p:cNvPr>
          <p:cNvSpPr>
            <a:spLocks noGrp="1"/>
          </p:cNvSpPr>
          <p:nvPr>
            <p:ph type="body" sz="quarter" idx="12"/>
          </p:nvPr>
        </p:nvSpPr>
        <p:spPr/>
        <p:txBody>
          <a:bodyPr/>
          <a:lstStyle/>
          <a:p>
            <a:r>
              <a:rPr lang="en-US" dirty="0"/>
              <a:t>You need to download the Exchange Online PowerShell Module</a:t>
            </a:r>
          </a:p>
        </p:txBody>
      </p:sp>
      <p:pic>
        <p:nvPicPr>
          <p:cNvPr id="10" name="Picture 9">
            <a:extLst>
              <a:ext uri="{FF2B5EF4-FFF2-40B4-BE49-F238E27FC236}">
                <a16:creationId xmlns:a16="http://schemas.microsoft.com/office/drawing/2014/main" id="{F45543B8-F446-4928-BF43-003DAB4AA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901" y="1008391"/>
            <a:ext cx="5625100" cy="3126719"/>
          </a:xfrm>
          <a:prstGeom prst="rect">
            <a:avLst/>
          </a:prstGeom>
        </p:spPr>
      </p:pic>
    </p:spTree>
    <p:extLst>
      <p:ext uri="{BB962C8B-B14F-4D97-AF65-F5344CB8AC3E}">
        <p14:creationId xmlns:p14="http://schemas.microsoft.com/office/powerpoint/2010/main" val="70548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0D3222-7507-4C27-8671-668C20641DAE}"/>
              </a:ext>
            </a:extLst>
          </p:cNvPr>
          <p:cNvSpPr>
            <a:spLocks noGrp="1"/>
          </p:cNvSpPr>
          <p:nvPr>
            <p:ph type="body" sz="quarter" idx="12"/>
          </p:nvPr>
        </p:nvSpPr>
        <p:spPr/>
        <p:txBody>
          <a:bodyPr/>
          <a:lstStyle/>
          <a:p>
            <a:r>
              <a:rPr lang="en-US" dirty="0"/>
              <a:t>And you need to be using Internet Explorer</a:t>
            </a:r>
          </a:p>
          <a:p>
            <a:r>
              <a:rPr lang="en-US" dirty="0"/>
              <a:t>Chrome or other browsers will throw out an error</a:t>
            </a:r>
          </a:p>
        </p:txBody>
      </p:sp>
      <p:pic>
        <p:nvPicPr>
          <p:cNvPr id="5" name="Content Placeholder 4">
            <a:extLst>
              <a:ext uri="{FF2B5EF4-FFF2-40B4-BE49-F238E27FC236}">
                <a16:creationId xmlns:a16="http://schemas.microsoft.com/office/drawing/2014/main" id="{9F2D27C7-EC13-412C-B826-5AE04F7AD07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572000" y="1942488"/>
            <a:ext cx="2971742" cy="1258524"/>
          </a:xfrm>
        </p:spPr>
      </p:pic>
    </p:spTree>
    <p:extLst>
      <p:ext uri="{BB962C8B-B14F-4D97-AF65-F5344CB8AC3E}">
        <p14:creationId xmlns:p14="http://schemas.microsoft.com/office/powerpoint/2010/main" val="186847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6CB030-4B79-4994-B0C2-4248D3307697}"/>
              </a:ext>
            </a:extLst>
          </p:cNvPr>
          <p:cNvSpPr>
            <a:spLocks noGrp="1"/>
          </p:cNvSpPr>
          <p:nvPr>
            <p:ph type="body" sz="quarter" idx="10"/>
          </p:nvPr>
        </p:nvSpPr>
        <p:spPr>
          <a:xfrm>
            <a:off x="207169" y="1052380"/>
            <a:ext cx="8403062" cy="3728402"/>
          </a:xfrm>
        </p:spPr>
        <p:txBody>
          <a:bodyPr/>
          <a:lstStyle/>
          <a:p>
            <a:r>
              <a:rPr lang="en-US" dirty="0">
                <a:solidFill>
                  <a:schemeClr val="accent1"/>
                </a:solidFill>
              </a:rPr>
              <a:t>Connect-</a:t>
            </a:r>
            <a:r>
              <a:rPr lang="en-US" dirty="0" err="1">
                <a:solidFill>
                  <a:schemeClr val="accent1"/>
                </a:solidFill>
              </a:rPr>
              <a:t>EXOPSSession</a:t>
            </a:r>
            <a:r>
              <a:rPr lang="en-US" dirty="0"/>
              <a:t> -</a:t>
            </a:r>
            <a:r>
              <a:rPr lang="en-US" dirty="0" err="1"/>
              <a:t>UserPrincipalName</a:t>
            </a:r>
            <a:r>
              <a:rPr lang="en-US" dirty="0"/>
              <a:t> vlad@globomantics.org</a:t>
            </a:r>
          </a:p>
        </p:txBody>
      </p:sp>
      <p:sp>
        <p:nvSpPr>
          <p:cNvPr id="4" name="Title 3">
            <a:extLst>
              <a:ext uri="{FF2B5EF4-FFF2-40B4-BE49-F238E27FC236}">
                <a16:creationId xmlns:a16="http://schemas.microsoft.com/office/drawing/2014/main" id="{707B0399-2879-4429-807D-792EF16959C8}"/>
              </a:ext>
            </a:extLst>
          </p:cNvPr>
          <p:cNvSpPr>
            <a:spLocks noGrp="1"/>
          </p:cNvSpPr>
          <p:nvPr>
            <p:ph type="title"/>
          </p:nvPr>
        </p:nvSpPr>
        <p:spPr/>
        <p:txBody>
          <a:bodyPr/>
          <a:lstStyle/>
          <a:p>
            <a:r>
              <a:rPr lang="en-US" dirty="0"/>
              <a:t>Connecting to Exchange Online with MFA</a:t>
            </a:r>
          </a:p>
        </p:txBody>
      </p:sp>
    </p:spTree>
    <p:extLst>
      <p:ext uri="{BB962C8B-B14F-4D97-AF65-F5344CB8AC3E}">
        <p14:creationId xmlns:p14="http://schemas.microsoft.com/office/powerpoint/2010/main" val="1273747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6CB030-4B79-4994-B0C2-4248D3307697}"/>
              </a:ext>
            </a:extLst>
          </p:cNvPr>
          <p:cNvSpPr>
            <a:spLocks noGrp="1"/>
          </p:cNvSpPr>
          <p:nvPr>
            <p:ph type="body" sz="quarter" idx="10"/>
          </p:nvPr>
        </p:nvSpPr>
        <p:spPr>
          <a:xfrm>
            <a:off x="71438" y="1052380"/>
            <a:ext cx="9001124" cy="3728402"/>
          </a:xfrm>
        </p:spPr>
        <p:txBody>
          <a:bodyPr/>
          <a:lstStyle/>
          <a:p>
            <a:r>
              <a:rPr lang="en-US" dirty="0"/>
              <a:t>Connect-</a:t>
            </a:r>
            <a:r>
              <a:rPr lang="en-US" dirty="0" err="1"/>
              <a:t>EXOPSSession</a:t>
            </a:r>
            <a:r>
              <a:rPr lang="en-US" dirty="0"/>
              <a:t> </a:t>
            </a:r>
            <a:br>
              <a:rPr lang="en-US" dirty="0"/>
            </a:br>
            <a:r>
              <a:rPr lang="en-US" dirty="0"/>
              <a:t> -</a:t>
            </a:r>
            <a:r>
              <a:rPr lang="en-US" dirty="0" err="1">
                <a:solidFill>
                  <a:schemeClr val="accent1"/>
                </a:solidFill>
              </a:rPr>
              <a:t>UserPrincipalName</a:t>
            </a:r>
            <a:r>
              <a:rPr lang="en-US" dirty="0"/>
              <a:t> </a:t>
            </a:r>
            <a:r>
              <a:rPr lang="en-US" sz="1425" dirty="0"/>
              <a:t>vlad@globomantics.org</a:t>
            </a:r>
            <a:br>
              <a:rPr lang="en-US" dirty="0"/>
            </a:br>
            <a:r>
              <a:rPr lang="en-US" dirty="0"/>
              <a:t> -</a:t>
            </a:r>
            <a:r>
              <a:rPr lang="en-US" dirty="0" err="1">
                <a:solidFill>
                  <a:schemeClr val="accent1"/>
                </a:solidFill>
              </a:rPr>
              <a:t>ConnectionUri</a:t>
            </a:r>
            <a:r>
              <a:rPr lang="en-US" dirty="0"/>
              <a:t> </a:t>
            </a:r>
            <a:r>
              <a:rPr lang="en-US" sz="1425" dirty="0"/>
              <a:t>https://outlook.office.de/PowerShell-LiveID </a:t>
            </a:r>
            <a:r>
              <a:rPr lang="en-US" dirty="0"/>
              <a:t>	</a:t>
            </a:r>
            <a:br>
              <a:rPr lang="en-US" dirty="0"/>
            </a:br>
            <a:r>
              <a:rPr lang="en-US" dirty="0"/>
              <a:t> -</a:t>
            </a:r>
            <a:r>
              <a:rPr lang="en-US" dirty="0" err="1">
                <a:solidFill>
                  <a:schemeClr val="accent1"/>
                </a:solidFill>
              </a:rPr>
              <a:t>AzureADAuthorizationEndPointUri</a:t>
            </a:r>
            <a:r>
              <a:rPr lang="en-US" dirty="0"/>
              <a:t> </a:t>
            </a:r>
            <a:r>
              <a:rPr lang="en-US" sz="1425" dirty="0"/>
              <a:t>https://login.microsoftonline.de/common</a:t>
            </a:r>
          </a:p>
        </p:txBody>
      </p:sp>
      <p:sp>
        <p:nvSpPr>
          <p:cNvPr id="4" name="Title 3">
            <a:extLst>
              <a:ext uri="{FF2B5EF4-FFF2-40B4-BE49-F238E27FC236}">
                <a16:creationId xmlns:a16="http://schemas.microsoft.com/office/drawing/2014/main" id="{707B0399-2879-4429-807D-792EF16959C8}"/>
              </a:ext>
            </a:extLst>
          </p:cNvPr>
          <p:cNvSpPr>
            <a:spLocks noGrp="1"/>
          </p:cNvSpPr>
          <p:nvPr>
            <p:ph type="title"/>
          </p:nvPr>
        </p:nvSpPr>
        <p:spPr/>
        <p:txBody>
          <a:bodyPr/>
          <a:lstStyle/>
          <a:p>
            <a:r>
              <a:rPr lang="en-US" dirty="0"/>
              <a:t>Connecting to Exchange Online </a:t>
            </a:r>
            <a:r>
              <a:rPr lang="en-US" dirty="0">
                <a:solidFill>
                  <a:schemeClr val="accent1"/>
                </a:solidFill>
              </a:rPr>
              <a:t>Germany</a:t>
            </a:r>
            <a:r>
              <a:rPr lang="en-US" dirty="0"/>
              <a:t> with MFA</a:t>
            </a:r>
          </a:p>
        </p:txBody>
      </p:sp>
    </p:spTree>
    <p:extLst>
      <p:ext uri="{BB962C8B-B14F-4D97-AF65-F5344CB8AC3E}">
        <p14:creationId xmlns:p14="http://schemas.microsoft.com/office/powerpoint/2010/main" val="3388270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8A88B2-6990-465F-A633-A12C90F69404}"/>
              </a:ext>
            </a:extLst>
          </p:cNvPr>
          <p:cNvSpPr>
            <a:spLocks noGrp="1"/>
          </p:cNvSpPr>
          <p:nvPr>
            <p:ph type="body" sz="quarter" idx="12"/>
          </p:nvPr>
        </p:nvSpPr>
        <p:spPr/>
        <p:txBody>
          <a:bodyPr/>
          <a:lstStyle/>
          <a:p>
            <a:r>
              <a:rPr lang="en-US" dirty="0"/>
              <a:t>Connecting to Exchange Online with PowerShell</a:t>
            </a:r>
          </a:p>
          <a:p>
            <a:r>
              <a:rPr lang="en-US" dirty="0"/>
              <a:t>Basic Exchange Online Cmdlets</a:t>
            </a:r>
          </a:p>
          <a:p>
            <a:pPr marL="0" indent="0">
              <a:buNone/>
            </a:pPr>
            <a:endParaRPr lang="en-US" dirty="0"/>
          </a:p>
        </p:txBody>
      </p:sp>
    </p:spTree>
    <p:extLst>
      <p:ext uri="{BB962C8B-B14F-4D97-AF65-F5344CB8AC3E}">
        <p14:creationId xmlns:p14="http://schemas.microsoft.com/office/powerpoint/2010/main" val="142367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a:t>Resources</a:t>
            </a:r>
          </a:p>
        </p:txBody>
      </p:sp>
      <p:sp>
        <p:nvSpPr>
          <p:cNvPr id="37" name="Text Placeholder 36"/>
          <p:cNvSpPr>
            <a:spLocks noGrp="1"/>
          </p:cNvSpPr>
          <p:nvPr>
            <p:ph type="body" sz="half" idx="28"/>
          </p:nvPr>
        </p:nvSpPr>
        <p:spPr/>
        <p:txBody>
          <a:bodyPr/>
          <a:lstStyle/>
          <a:p>
            <a:r>
              <a:rPr lang="en-US" dirty="0">
                <a:solidFill>
                  <a:schemeClr val="accent1"/>
                </a:solidFill>
              </a:rPr>
              <a:t>https://www.pluralsight.com/courses/powershell-office-365</a:t>
            </a:r>
          </a:p>
        </p:txBody>
      </p:sp>
      <p:sp>
        <p:nvSpPr>
          <p:cNvPr id="38" name="Text Placeholder 37"/>
          <p:cNvSpPr>
            <a:spLocks noGrp="1"/>
          </p:cNvSpPr>
          <p:nvPr>
            <p:ph type="body" sz="half" idx="29"/>
          </p:nvPr>
        </p:nvSpPr>
        <p:spPr/>
        <p:txBody>
          <a:bodyPr/>
          <a:lstStyle/>
          <a:p>
            <a:r>
              <a:rPr lang="en-US" dirty="0"/>
              <a:t>Pluralsight</a:t>
            </a:r>
          </a:p>
        </p:txBody>
      </p:sp>
      <p:pic>
        <p:nvPicPr>
          <p:cNvPr id="46" name="Picture Placeholder 4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373" b="373"/>
          <a:stretch>
            <a:fillRect/>
          </a:stretch>
        </p:blipFill>
        <p:spPr>
          <a:noFill/>
        </p:spPr>
      </p:pic>
      <p:sp>
        <p:nvSpPr>
          <p:cNvPr id="40" name="Text Placeholder 39"/>
          <p:cNvSpPr>
            <a:spLocks noGrp="1"/>
          </p:cNvSpPr>
          <p:nvPr>
            <p:ph type="body" sz="half" idx="33"/>
          </p:nvPr>
        </p:nvSpPr>
        <p:spPr/>
        <p:txBody>
          <a:bodyPr/>
          <a:lstStyle/>
          <a:p>
            <a:r>
              <a:rPr lang="en-US" dirty="0">
                <a:solidFill>
                  <a:schemeClr val="accent1"/>
                </a:solidFill>
              </a:rPr>
              <a:t>http://powershell.office.com/</a:t>
            </a:r>
          </a:p>
          <a:p>
            <a:endParaRPr lang="en-US" dirty="0"/>
          </a:p>
        </p:txBody>
      </p:sp>
      <p:sp>
        <p:nvSpPr>
          <p:cNvPr id="41" name="Text Placeholder 40"/>
          <p:cNvSpPr>
            <a:spLocks noGrp="1"/>
          </p:cNvSpPr>
          <p:nvPr>
            <p:ph type="body" sz="half" idx="34"/>
          </p:nvPr>
        </p:nvSpPr>
        <p:spPr/>
        <p:txBody>
          <a:bodyPr/>
          <a:lstStyle/>
          <a:p>
            <a:r>
              <a:rPr lang="en-US" dirty="0"/>
              <a:t>PowerShell for Office 365 Portal</a:t>
            </a:r>
          </a:p>
        </p:txBody>
      </p:sp>
      <p:sp>
        <p:nvSpPr>
          <p:cNvPr id="42" name="Text Placeholder 41"/>
          <p:cNvSpPr>
            <a:spLocks noGrp="1"/>
          </p:cNvSpPr>
          <p:nvPr>
            <p:ph type="body" sz="half" idx="35"/>
          </p:nvPr>
        </p:nvSpPr>
        <p:spPr/>
        <p:txBody>
          <a:bodyPr/>
          <a:lstStyle/>
          <a:p>
            <a:r>
              <a:rPr lang="en-US" dirty="0">
                <a:solidFill>
                  <a:schemeClr val="accent1"/>
                </a:solidFill>
              </a:rPr>
              <a:t>http://blogs.technet.com/b/heyscriptingguy/  </a:t>
            </a:r>
          </a:p>
          <a:p>
            <a:endParaRPr lang="en-US" dirty="0"/>
          </a:p>
        </p:txBody>
      </p:sp>
      <p:sp>
        <p:nvSpPr>
          <p:cNvPr id="43" name="Text Placeholder 42"/>
          <p:cNvSpPr>
            <a:spLocks noGrp="1"/>
          </p:cNvSpPr>
          <p:nvPr>
            <p:ph type="body" sz="half" idx="36"/>
          </p:nvPr>
        </p:nvSpPr>
        <p:spPr/>
        <p:txBody>
          <a:bodyPr/>
          <a:lstStyle/>
          <a:p>
            <a:r>
              <a:rPr lang="en-US" dirty="0"/>
              <a:t>Hey, Scripting Guy! Blog</a:t>
            </a:r>
          </a:p>
        </p:txBody>
      </p:sp>
      <p:sp>
        <p:nvSpPr>
          <p:cNvPr id="44" name="Text Placeholder 43"/>
          <p:cNvSpPr>
            <a:spLocks noGrp="1"/>
          </p:cNvSpPr>
          <p:nvPr>
            <p:ph type="body" sz="half" idx="37"/>
          </p:nvPr>
        </p:nvSpPr>
        <p:spPr/>
        <p:txBody>
          <a:bodyPr/>
          <a:lstStyle/>
          <a:p>
            <a:r>
              <a:rPr lang="en-US" dirty="0">
                <a:solidFill>
                  <a:schemeClr val="accent1"/>
                </a:solidFill>
              </a:rPr>
              <a:t>https://github.com/OfficeDev/PnP-powershell</a:t>
            </a:r>
          </a:p>
          <a:p>
            <a:endParaRPr lang="en-US" dirty="0"/>
          </a:p>
        </p:txBody>
      </p:sp>
      <p:sp>
        <p:nvSpPr>
          <p:cNvPr id="45" name="Text Placeholder 44"/>
          <p:cNvSpPr>
            <a:spLocks noGrp="1"/>
          </p:cNvSpPr>
          <p:nvPr>
            <p:ph type="body" sz="half" idx="38"/>
          </p:nvPr>
        </p:nvSpPr>
        <p:spPr/>
        <p:txBody>
          <a:bodyPr/>
          <a:lstStyle/>
          <a:p>
            <a:r>
              <a:rPr lang="en-US" dirty="0"/>
              <a:t>PnP-PowerShell</a:t>
            </a:r>
          </a:p>
        </p:txBody>
      </p:sp>
    </p:spTree>
    <p:extLst>
      <p:ext uri="{BB962C8B-B14F-4D97-AF65-F5344CB8AC3E}">
        <p14:creationId xmlns:p14="http://schemas.microsoft.com/office/powerpoint/2010/main" val="288706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wipe(left)">
                                      <p:cBhvr>
                                        <p:cTn id="15" dur="500"/>
                                        <p:tgtEl>
                                          <p:spTgt spid="38">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endCondLst>
                                    <p:cond evt="begin" delay="0"/>
                                  </p:end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wipe(left)">
                                      <p:cBhvr>
                                        <p:cTn id="19" dur="500"/>
                                        <p:tgtEl>
                                          <p:spTgt spid="3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wipe(left)">
                                      <p:cBhvr>
                                        <p:cTn id="24" dur="500"/>
                                        <p:tgtEl>
                                          <p:spTgt spid="41">
                                            <p:txEl>
                                              <p:pRg st="0" end="0"/>
                                            </p:txEl>
                                          </p:spTgt>
                                        </p:tgtEl>
                                      </p:cBhvr>
                                    </p:animEffect>
                                  </p:childTnLst>
                                </p:cTn>
                              </p:par>
                              <p:par>
                                <p:cTn id="25" presetID="22" presetClass="entr" presetSubtype="8" fill="hold" grpId="0" nodeType="withEffect">
                                  <p:stCondLst>
                                    <p:cond delay="0"/>
                                  </p:stCondLst>
                                  <p:endCondLst>
                                    <p:cond evt="begin" delay="0"/>
                                  </p:endCondLst>
                                  <p:childTnLst>
                                    <p:set>
                                      <p:cBhvr>
                                        <p:cTn id="26" dur="1" fill="hold">
                                          <p:stCondLst>
                                            <p:cond delay="0"/>
                                          </p:stCondLst>
                                        </p:cTn>
                                        <p:tgtEl>
                                          <p:spTgt spid="40">
                                            <p:txEl>
                                              <p:pRg st="0" end="0"/>
                                            </p:txEl>
                                          </p:spTgt>
                                        </p:tgtEl>
                                        <p:attrNameLst>
                                          <p:attrName>style.visibility</p:attrName>
                                        </p:attrNameLst>
                                      </p:cBhvr>
                                      <p:to>
                                        <p:strVal val="visible"/>
                                      </p:to>
                                    </p:set>
                                    <p:animEffect transition="in" filter="wipe(left)">
                                      <p:cBhvr>
                                        <p:cTn id="27" dur="500"/>
                                        <p:tgtEl>
                                          <p:spTgt spid="4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wipe(left)">
                                      <p:cBhvr>
                                        <p:cTn id="32" dur="500"/>
                                        <p:tgtEl>
                                          <p:spTgt spid="43">
                                            <p:txEl>
                                              <p:pRg st="0" end="0"/>
                                            </p:txEl>
                                          </p:spTgt>
                                        </p:tgtEl>
                                      </p:cBhvr>
                                    </p:animEffect>
                                  </p:childTnLst>
                                </p:cTn>
                              </p:par>
                              <p:par>
                                <p:cTn id="33" presetID="22" presetClass="entr" presetSubtype="8" fill="hold" grpId="0" nodeType="withEffect">
                                  <p:stCondLst>
                                    <p:cond delay="0"/>
                                  </p:stCondLst>
                                  <p:endCondLst>
                                    <p:cond evt="begin" delay="0"/>
                                  </p:end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
                                            <p:txEl>
                                              <p:pRg st="0" end="0"/>
                                            </p:txEl>
                                          </p:spTgt>
                                        </p:tgtEl>
                                        <p:attrNameLst>
                                          <p:attrName>style.visibility</p:attrName>
                                        </p:attrNameLst>
                                      </p:cBhvr>
                                      <p:to>
                                        <p:strVal val="visible"/>
                                      </p:to>
                                    </p:set>
                                    <p:animEffect transition="in" filter="wipe(left)">
                                      <p:cBhvr>
                                        <p:cTn id="40" dur="500"/>
                                        <p:tgtEl>
                                          <p:spTgt spid="45">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endCondLst>
                                    <p:cond evt="begin" delay="0"/>
                                  </p:endCondLst>
                                  <p:childTnLst>
                                    <p:set>
                                      <p:cBhvr>
                                        <p:cTn id="43" dur="1" fill="hold">
                                          <p:stCondLst>
                                            <p:cond delay="0"/>
                                          </p:stCondLst>
                                        </p:cTn>
                                        <p:tgtEl>
                                          <p:spTgt spid="44">
                                            <p:txEl>
                                              <p:pRg st="0" end="0"/>
                                            </p:txEl>
                                          </p:spTgt>
                                        </p:tgtEl>
                                        <p:attrNameLst>
                                          <p:attrName>style.visibility</p:attrName>
                                        </p:attrNameLst>
                                      </p:cBhvr>
                                      <p:to>
                                        <p:strVal val="visible"/>
                                      </p:to>
                                    </p:set>
                                    <p:animEffect transition="in" filter="wipe(left)">
                                      <p:cBhvr>
                                        <p:cTn id="44"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build="p"/>
      <p:bldP spid="38" grpId="0" build="p"/>
      <p:bldP spid="40" grpId="0" build="p"/>
      <p:bldP spid="41" grpId="0" build="p"/>
      <p:bldP spid="42" grpId="0" build="p"/>
      <p:bldP spid="43" grpId="0" build="p"/>
      <p:bldP spid="44" grpId="0" build="p"/>
      <p:bldP spid="4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1B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 y="559980"/>
            <a:ext cx="5580692" cy="868849"/>
          </a:xfrm>
        </p:spPr>
        <p:txBody>
          <a:bodyPr/>
          <a:lstStyle/>
          <a:p>
            <a:pPr algn="ctr"/>
            <a:r>
              <a:rPr lang="en-US" dirty="0"/>
              <a:t>Thank you!</a:t>
            </a:r>
          </a:p>
        </p:txBody>
      </p:sp>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22" y="2606410"/>
            <a:ext cx="543381" cy="543381"/>
          </a:xfrm>
          <a:prstGeom prst="rect">
            <a:avLst/>
          </a:prstGeom>
        </p:spPr>
      </p:pic>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623" y="1879641"/>
            <a:ext cx="543381" cy="543381"/>
          </a:xfrm>
          <a:prstGeom prst="rect">
            <a:avLst/>
          </a:prstGeom>
        </p:spPr>
      </p:pic>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87" y="3366724"/>
            <a:ext cx="546741" cy="546741"/>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070626" y="1970321"/>
            <a:ext cx="3328679" cy="394082"/>
          </a:xfrm>
          <a:prstGeom prst="rect">
            <a:avLst/>
          </a:prstGeom>
          <a:noFill/>
        </p:spPr>
        <p:txBody>
          <a:bodyPr wrap="square" rtlCol="0">
            <a:spAutoFit/>
          </a:bodyPr>
          <a:lstStyle/>
          <a:p>
            <a:pPr defTabSz="1011315">
              <a:defRPr/>
            </a:pPr>
            <a:r>
              <a:rPr lang="en-US" sz="1961" dirty="0">
                <a:solidFill>
                  <a:srgbClr val="FFFFFF"/>
                </a:solidFill>
                <a:latin typeface="Roboto Condensed"/>
              </a:rPr>
              <a:t>@vladcatrinescu</a:t>
            </a:r>
          </a:p>
        </p:txBody>
      </p:sp>
      <p:sp>
        <p:nvSpPr>
          <p:cNvPr id="7" name="TextBox 6">
            <a:extLst>
              <a:ext uri="{FF2B5EF4-FFF2-40B4-BE49-F238E27FC236}">
                <a16:creationId xmlns:a16="http://schemas.microsoft.com/office/drawing/2014/main" id="{B6A46285-E634-4B4B-B18D-3F18303EA712}"/>
              </a:ext>
            </a:extLst>
          </p:cNvPr>
          <p:cNvSpPr txBox="1"/>
          <p:nvPr/>
        </p:nvSpPr>
        <p:spPr>
          <a:xfrm>
            <a:off x="1070626" y="2712176"/>
            <a:ext cx="4242050" cy="333617"/>
          </a:xfrm>
          <a:prstGeom prst="rect">
            <a:avLst/>
          </a:prstGeom>
          <a:noFill/>
        </p:spPr>
        <p:txBody>
          <a:bodyPr wrap="square" rtlCol="0">
            <a:spAutoFit/>
          </a:bodyPr>
          <a:lstStyle/>
          <a:p>
            <a:pPr defTabSz="1011315">
              <a:defRPr/>
            </a:pPr>
            <a:r>
              <a:rPr lang="en-US" sz="1568" dirty="0">
                <a:solidFill>
                  <a:srgbClr val="FFFFFF"/>
                </a:solidFill>
                <a:latin typeface="Roboto Condensed"/>
              </a:rPr>
              <a:t>http://ca.linkedin.com/in/vladcatrinescu</a:t>
            </a:r>
          </a:p>
        </p:txBody>
      </p:sp>
      <p:sp>
        <p:nvSpPr>
          <p:cNvPr id="8" name="TextBox 7">
            <a:extLst>
              <a:ext uri="{FF2B5EF4-FFF2-40B4-BE49-F238E27FC236}">
                <a16:creationId xmlns:a16="http://schemas.microsoft.com/office/drawing/2014/main" id="{36FB3DDA-7BD1-4BA6-92EB-86316C4D181A}"/>
              </a:ext>
            </a:extLst>
          </p:cNvPr>
          <p:cNvSpPr txBox="1"/>
          <p:nvPr/>
        </p:nvSpPr>
        <p:spPr>
          <a:xfrm>
            <a:off x="1070626" y="3474168"/>
            <a:ext cx="4242050" cy="333617"/>
          </a:xfrm>
          <a:prstGeom prst="rect">
            <a:avLst/>
          </a:prstGeom>
          <a:noFill/>
        </p:spPr>
        <p:txBody>
          <a:bodyPr wrap="square" rtlCol="0">
            <a:spAutoFit/>
          </a:bodyPr>
          <a:lstStyle/>
          <a:p>
            <a:pPr defTabSz="1011315">
              <a:defRPr/>
            </a:pPr>
            <a:r>
              <a:rPr lang="en-US" sz="1568" dirty="0">
                <a:solidFill>
                  <a:srgbClr val="FFFFFF"/>
                </a:solidFill>
                <a:latin typeface="Roboto Condensed"/>
              </a:rPr>
              <a:t>www.absolute-sharepoint.com</a:t>
            </a:r>
          </a:p>
        </p:txBody>
      </p:sp>
      <p:sp>
        <p:nvSpPr>
          <p:cNvPr id="10" name="TextBox 9">
            <a:extLst>
              <a:ext uri="{FF2B5EF4-FFF2-40B4-BE49-F238E27FC236}">
                <a16:creationId xmlns:a16="http://schemas.microsoft.com/office/drawing/2014/main" id="{6D934EE1-CAD7-41D8-9054-69F91D7D3B34}"/>
              </a:ext>
            </a:extLst>
          </p:cNvPr>
          <p:cNvSpPr txBox="1"/>
          <p:nvPr/>
        </p:nvSpPr>
        <p:spPr>
          <a:xfrm>
            <a:off x="1070626" y="4249951"/>
            <a:ext cx="4242050" cy="333617"/>
          </a:xfrm>
          <a:prstGeom prst="rect">
            <a:avLst/>
          </a:prstGeom>
          <a:noFill/>
        </p:spPr>
        <p:txBody>
          <a:bodyPr wrap="square" rtlCol="0">
            <a:spAutoFit/>
          </a:bodyPr>
          <a:lstStyle/>
          <a:p>
            <a:pPr defTabSz="1011315">
              <a:defRPr/>
            </a:pPr>
            <a:r>
              <a:rPr lang="en-US" sz="1568" dirty="0">
                <a:solidFill>
                  <a:srgbClr val="FFFFFF"/>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425502" y="4132290"/>
            <a:ext cx="544501" cy="544501"/>
          </a:xfrm>
          <a:prstGeom prst="rect">
            <a:avLst/>
          </a:prstGeom>
        </p:spPr>
      </p:pic>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7"/>
          <a:stretch>
            <a:fillRect/>
          </a:stretch>
        </p:blipFill>
        <p:spPr>
          <a:xfrm>
            <a:off x="5575505" y="731"/>
            <a:ext cx="3602857" cy="5142040"/>
          </a:xfrm>
          <a:prstGeom prst="rect">
            <a:avLst/>
          </a:prstGeom>
        </p:spPr>
      </p:pic>
    </p:spTree>
    <p:extLst>
      <p:ext uri="{BB962C8B-B14F-4D97-AF65-F5344CB8AC3E}">
        <p14:creationId xmlns:p14="http://schemas.microsoft.com/office/powerpoint/2010/main" val="301512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96075-2E0C-497E-B6BB-FDA0E293AD1E}"/>
              </a:ext>
            </a:extLst>
          </p:cNvPr>
          <p:cNvSpPr/>
          <p:nvPr/>
        </p:nvSpPr>
        <p:spPr>
          <a:xfrm>
            <a:off x="3339416" y="721733"/>
            <a:ext cx="3603872" cy="296107"/>
          </a:xfrm>
          <a:prstGeom prst="rect">
            <a:avLst/>
          </a:prstGeom>
        </p:spPr>
        <p:txBody>
          <a:bodyPr wrap="none">
            <a:spAutoFit/>
          </a:bodyPr>
          <a:lstStyle/>
          <a:p>
            <a:r>
              <a:rPr lang="en-US" sz="1324" dirty="0">
                <a:solidFill>
                  <a:schemeClr val="accent1"/>
                </a:solidFill>
              </a:rPr>
              <a:t>https://github.com/vladcatrinescu/SPSDenver2018 </a:t>
            </a:r>
          </a:p>
        </p:txBody>
      </p:sp>
      <p:sp>
        <p:nvSpPr>
          <p:cNvPr id="4" name="TextBox 3">
            <a:extLst>
              <a:ext uri="{FF2B5EF4-FFF2-40B4-BE49-F238E27FC236}">
                <a16:creationId xmlns:a16="http://schemas.microsoft.com/office/drawing/2014/main" id="{B7691452-403C-4948-9BD9-0AF9FEA6E7DC}"/>
              </a:ext>
            </a:extLst>
          </p:cNvPr>
          <p:cNvSpPr txBox="1"/>
          <p:nvPr/>
        </p:nvSpPr>
        <p:spPr>
          <a:xfrm>
            <a:off x="2330938" y="162609"/>
            <a:ext cx="5378549" cy="544893"/>
          </a:xfrm>
          <a:prstGeom prst="rect">
            <a:avLst/>
          </a:prstGeom>
          <a:noFill/>
        </p:spPr>
        <p:txBody>
          <a:bodyPr wrap="square" rtlCol="0">
            <a:spAutoFit/>
          </a:bodyPr>
          <a:lstStyle/>
          <a:p>
            <a:pPr algn="ctr"/>
            <a:r>
              <a:rPr lang="en-US" sz="2941" dirty="0"/>
              <a:t>Resources / Scripts</a:t>
            </a:r>
          </a:p>
        </p:txBody>
      </p:sp>
    </p:spTree>
    <p:extLst>
      <p:ext uri="{BB962C8B-B14F-4D97-AF65-F5344CB8AC3E}">
        <p14:creationId xmlns:p14="http://schemas.microsoft.com/office/powerpoint/2010/main" val="39971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8"/>
          </p:nvPr>
        </p:nvSpPr>
        <p:spPr>
          <a:solidFill>
            <a:schemeClr val="accent3"/>
          </a:solidFill>
        </p:spPr>
        <p:txBody>
          <a:bodyPr/>
          <a:lstStyle/>
          <a:p>
            <a:r>
              <a:rPr lang="en-US" dirty="0"/>
              <a:t>Office 365 Admin</a:t>
            </a:r>
          </a:p>
          <a:p>
            <a:r>
              <a:rPr lang="en-US" dirty="0"/>
              <a:t>Center</a:t>
            </a:r>
          </a:p>
        </p:txBody>
      </p:sp>
      <p:sp>
        <p:nvSpPr>
          <p:cNvPr id="12" name="Text Placeholder 11"/>
          <p:cNvSpPr>
            <a:spLocks noGrp="1"/>
          </p:cNvSpPr>
          <p:nvPr>
            <p:ph type="body" sz="quarter" idx="29"/>
          </p:nvPr>
        </p:nvSpPr>
        <p:spPr>
          <a:solidFill>
            <a:schemeClr val="accent3"/>
          </a:solidFill>
        </p:spPr>
        <p:txBody>
          <a:bodyPr/>
          <a:lstStyle/>
          <a:p>
            <a:r>
              <a:rPr lang="en-US" dirty="0"/>
              <a:t>Office 365 Admin</a:t>
            </a:r>
          </a:p>
          <a:p>
            <a:r>
              <a:rPr lang="en-US" dirty="0"/>
              <a:t>App</a:t>
            </a:r>
          </a:p>
        </p:txBody>
      </p:sp>
      <p:sp>
        <p:nvSpPr>
          <p:cNvPr id="13" name="Text Placeholder 12"/>
          <p:cNvSpPr>
            <a:spLocks noGrp="1"/>
          </p:cNvSpPr>
          <p:nvPr>
            <p:ph type="body" sz="quarter" idx="30"/>
          </p:nvPr>
        </p:nvSpPr>
        <p:spPr>
          <a:solidFill>
            <a:schemeClr val="accent3"/>
          </a:solidFill>
        </p:spPr>
        <p:txBody>
          <a:bodyPr/>
          <a:lstStyle/>
          <a:p>
            <a:r>
              <a:rPr lang="en-US" dirty="0"/>
              <a:t>PowerShell for</a:t>
            </a:r>
          </a:p>
          <a:p>
            <a:r>
              <a:rPr lang="en-US" dirty="0"/>
              <a:t>Office 365</a:t>
            </a:r>
          </a:p>
        </p:txBody>
      </p:sp>
      <p:sp>
        <p:nvSpPr>
          <p:cNvPr id="14" name="Text Placeholder 13"/>
          <p:cNvSpPr>
            <a:spLocks noGrp="1"/>
          </p:cNvSpPr>
          <p:nvPr>
            <p:ph type="body" sz="quarter" idx="31"/>
          </p:nvPr>
        </p:nvSpPr>
        <p:spPr>
          <a:solidFill>
            <a:schemeClr val="accent3"/>
          </a:solidFill>
        </p:spPr>
        <p:txBody>
          <a:bodyPr>
            <a:normAutofit/>
          </a:bodyPr>
          <a:lstStyle/>
          <a:p>
            <a:r>
              <a:rPr lang="en-US"/>
              <a:t>Office 365</a:t>
            </a:r>
          </a:p>
          <a:p>
            <a:r>
              <a:rPr lang="en-US"/>
              <a:t> </a:t>
            </a:r>
            <a:r>
              <a:rPr lang="en-US" dirty="0"/>
              <a:t>Management API</a:t>
            </a:r>
          </a:p>
        </p:txBody>
      </p:sp>
      <p:pic>
        <p:nvPicPr>
          <p:cNvPr id="18" name="Content Placeholder 17"/>
          <p:cNvPicPr>
            <a:picLocks noGrp="1" noChangeAspect="1"/>
          </p:cNvPicPr>
          <p:nvPr>
            <p:ph sz="quarter" idx="27"/>
          </p:nvPr>
        </p:nvPicPr>
        <p:blipFill>
          <a:blip r:embed="rId3">
            <a:extLst>
              <a:ext uri="{28A0092B-C50C-407E-A947-70E740481C1C}">
                <a14:useLocalDpi xmlns:a14="http://schemas.microsoft.com/office/drawing/2010/main" val="0"/>
              </a:ext>
            </a:extLst>
          </a:blip>
          <a:stretch>
            <a:fillRect/>
          </a:stretch>
        </p:blipFill>
        <p:spPr>
          <a:xfrm>
            <a:off x="6910388" y="1614488"/>
            <a:ext cx="1651397" cy="1651397"/>
          </a:xfrm>
        </p:spPr>
      </p:pic>
      <p:pic>
        <p:nvPicPr>
          <p:cNvPr id="17" name="Content Placeholder 16"/>
          <p:cNvPicPr>
            <a:picLocks noGrp="1" noChangeAspect="1"/>
          </p:cNvPicPr>
          <p:nvPr>
            <p:ph sz="quarter" idx="25"/>
          </p:nvPr>
        </p:nvPicPr>
        <p:blipFill>
          <a:blip r:embed="rId4">
            <a:extLst>
              <a:ext uri="{28A0092B-C50C-407E-A947-70E740481C1C}">
                <a14:useLocalDpi xmlns:a14="http://schemas.microsoft.com/office/drawing/2010/main" val="0"/>
              </a:ext>
            </a:extLst>
          </a:blip>
          <a:stretch>
            <a:fillRect/>
          </a:stretch>
        </p:blipFill>
        <p:spPr>
          <a:xfrm>
            <a:off x="4801791" y="1614487"/>
            <a:ext cx="1651397" cy="1651397"/>
          </a:xfrm>
        </p:spPr>
      </p:pic>
      <p:pic>
        <p:nvPicPr>
          <p:cNvPr id="16" name="Content Placeholder 15"/>
          <p:cNvPicPr>
            <a:picLocks noGrp="1" noChangeAspect="1"/>
          </p:cNvPicPr>
          <p:nvPr>
            <p:ph sz="quarter" idx="23"/>
          </p:nvPr>
        </p:nvPicPr>
        <p:blipFill>
          <a:blip r:embed="rId5">
            <a:extLst>
              <a:ext uri="{28A0092B-C50C-407E-A947-70E740481C1C}">
                <a14:useLocalDpi xmlns:a14="http://schemas.microsoft.com/office/drawing/2010/main" val="0"/>
              </a:ext>
            </a:extLst>
          </a:blip>
          <a:stretch>
            <a:fillRect/>
          </a:stretch>
        </p:blipFill>
        <p:spPr>
          <a:xfrm>
            <a:off x="2695576" y="1614488"/>
            <a:ext cx="1651397" cy="1651397"/>
          </a:xfrm>
        </p:spPr>
      </p:pic>
      <p:pic>
        <p:nvPicPr>
          <p:cNvPr id="15" name="Content Placeholder 14"/>
          <p:cNvPicPr>
            <a:picLocks noGrp="1" noChangeAspect="1"/>
          </p:cNvPicPr>
          <p:nvPr>
            <p:ph sz="quarter" idx="21"/>
          </p:nvPr>
        </p:nvPicPr>
        <p:blipFill>
          <a:blip r:embed="rId6" cstate="print">
            <a:extLst>
              <a:ext uri="{28A0092B-C50C-407E-A947-70E740481C1C}">
                <a14:useLocalDpi xmlns:a14="http://schemas.microsoft.com/office/drawing/2010/main" val="0"/>
              </a:ext>
            </a:extLst>
          </a:blip>
          <a:stretch>
            <a:fillRect/>
          </a:stretch>
        </p:blipFill>
        <p:spPr>
          <a:xfrm>
            <a:off x="589360" y="1615084"/>
            <a:ext cx="1650206" cy="1650206"/>
          </a:xfrm>
        </p:spPr>
      </p:pic>
      <p:sp>
        <p:nvSpPr>
          <p:cNvPr id="3" name="Title 2"/>
          <p:cNvSpPr>
            <a:spLocks noGrp="1"/>
          </p:cNvSpPr>
          <p:nvPr>
            <p:ph type="title"/>
          </p:nvPr>
        </p:nvSpPr>
        <p:spPr/>
        <p:txBody>
          <a:bodyPr/>
          <a:lstStyle/>
          <a:p>
            <a:r>
              <a:rPr lang="en-US" dirty="0"/>
              <a:t>Office 365 Admin Tools</a:t>
            </a:r>
          </a:p>
        </p:txBody>
      </p:sp>
    </p:spTree>
    <p:extLst>
      <p:ext uri="{BB962C8B-B14F-4D97-AF65-F5344CB8AC3E}">
        <p14:creationId xmlns:p14="http://schemas.microsoft.com/office/powerpoint/2010/main" val="161160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1000"/>
                                  </p:stCondLst>
                                  <p:childTnLst>
                                    <p:set>
                                      <p:cBhvr>
                                        <p:cTn id="15" dur="1" fill="hold">
                                          <p:stCondLst>
                                            <p:cond delay="0"/>
                                          </p:stCondLst>
                                        </p:cTn>
                                        <p:tgtEl>
                                          <p:spTgt spid="12">
                                            <p:bg/>
                                          </p:spTgt>
                                        </p:tgtEl>
                                        <p:attrNameLst>
                                          <p:attrName>style.visibility</p:attrName>
                                        </p:attrNameLst>
                                      </p:cBhvr>
                                      <p:to>
                                        <p:strVal val="visible"/>
                                      </p:to>
                                    </p:set>
                                  </p:childTnLst>
                                </p:cTn>
                              </p:par>
                              <p:par>
                                <p:cTn id="16" presetID="1" presetClass="entr" presetSubtype="0"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12">
                                            <p:txEl>
                                              <p:pRg st="0" end="0"/>
                                            </p:txEl>
                                          </p:spTgt>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12">
                                            <p:txEl>
                                              <p:pRg st="1" end="1"/>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1000"/>
                                  </p:stCondLst>
                                  <p:childTnLst>
                                    <p:set>
                                      <p:cBhvr>
                                        <p:cTn id="24" dur="1" fill="hold">
                                          <p:stCondLst>
                                            <p:cond delay="9"/>
                                          </p:stCondLst>
                                        </p:cTn>
                                        <p:tgtEl>
                                          <p:spTgt spid="17"/>
                                        </p:tgtEl>
                                        <p:attrNameLst>
                                          <p:attrName>style.visibility</p:attrName>
                                        </p:attrNameLst>
                                      </p:cBhvr>
                                      <p:to>
                                        <p:strVal val="visible"/>
                                      </p:to>
                                    </p:set>
                                  </p:childTnLst>
                                </p:cTn>
                              </p:par>
                            </p:childTnLst>
                          </p:cTn>
                        </p:par>
                        <p:par>
                          <p:cTn id="25" fill="hold">
                            <p:stCondLst>
                              <p:cond delay="2010"/>
                            </p:stCondLst>
                            <p:childTnLst>
                              <p:par>
                                <p:cTn id="26" presetID="1" presetClass="entr" presetSubtype="0" fill="hold" grpId="0" nodeType="afterEffect">
                                  <p:stCondLst>
                                    <p:cond delay="0"/>
                                  </p:stCondLst>
                                  <p:childTnLst>
                                    <p:set>
                                      <p:cBhvr>
                                        <p:cTn id="27" dur="1" fill="hold">
                                          <p:stCondLst>
                                            <p:cond delay="0"/>
                                          </p:stCondLst>
                                        </p:cTn>
                                        <p:tgtEl>
                                          <p:spTgt spid="13">
                                            <p:bg/>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childTnLst>
                                </p:cTn>
                              </p:par>
                            </p:childTnLst>
                          </p:cTn>
                        </p:par>
                        <p:par>
                          <p:cTn id="32" fill="hold">
                            <p:stCondLst>
                              <p:cond delay="2010"/>
                            </p:stCondLst>
                            <p:childTnLst>
                              <p:par>
                                <p:cTn id="33" presetID="1" presetClass="entr" presetSubtype="0" fill="hold" nodeType="afterEffect">
                                  <p:stCondLst>
                                    <p:cond delay="100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14">
                                            <p:bg/>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uiExpand="1" build="p" animBg="1"/>
      <p:bldP spid="13" grpId="0" uiExpand="1" build="p" animBg="1"/>
      <p:bldP spid="14"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8"/>
          </p:nvPr>
        </p:nvSpPr>
        <p:spPr/>
        <p:txBody>
          <a:bodyPr/>
          <a:lstStyle/>
          <a:p>
            <a:endParaRPr lang="en-US" dirty="0"/>
          </a:p>
          <a:p>
            <a:pPr marL="257175" indent="-257175" algn="l">
              <a:buFont typeface="Arial" panose="020B0604020202020204" pitchFamily="34" charset="0"/>
              <a:buChar char="•"/>
            </a:pPr>
            <a:r>
              <a:rPr lang="en-US" dirty="0"/>
              <a:t>Out-of-the-box solution</a:t>
            </a:r>
          </a:p>
          <a:p>
            <a:pPr marL="696762" lvl="1" indent="-257175">
              <a:buFont typeface="Arial" panose="020B0604020202020204" pitchFamily="34" charset="0"/>
              <a:buChar char="•"/>
            </a:pPr>
            <a:r>
              <a:rPr lang="en-US" sz="1500" dirty="0"/>
              <a:t>Users</a:t>
            </a:r>
          </a:p>
          <a:p>
            <a:pPr marL="696762" lvl="1" indent="-257175">
              <a:buFont typeface="Arial" panose="020B0604020202020204" pitchFamily="34" charset="0"/>
              <a:buChar char="•"/>
            </a:pPr>
            <a:r>
              <a:rPr lang="en-US" sz="1500" dirty="0"/>
              <a:t>Exchange</a:t>
            </a:r>
          </a:p>
          <a:p>
            <a:pPr marL="696762" lvl="1" indent="-257175">
              <a:buFont typeface="Arial" panose="020B0604020202020204" pitchFamily="34" charset="0"/>
              <a:buChar char="•"/>
            </a:pPr>
            <a:r>
              <a:rPr lang="en-US" sz="1500" dirty="0"/>
              <a:t>SharePoint</a:t>
            </a:r>
          </a:p>
          <a:p>
            <a:pPr marL="696762" lvl="1" indent="-257175">
              <a:buFont typeface="Arial" panose="020B0604020202020204" pitchFamily="34" charset="0"/>
              <a:buChar char="•"/>
            </a:pPr>
            <a:r>
              <a:rPr lang="en-US" sz="1500" dirty="0"/>
              <a:t>Skype for Business</a:t>
            </a:r>
          </a:p>
          <a:p>
            <a:endParaRPr lang="en-US" dirty="0"/>
          </a:p>
        </p:txBody>
      </p:sp>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81052" y="1368517"/>
            <a:ext cx="5264633" cy="3079865"/>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lstStyle/>
          <a:p>
            <a:r>
              <a:rPr lang="en-US" dirty="0">
                <a:solidFill>
                  <a:schemeClr val="tx1"/>
                </a:solidFill>
              </a:rPr>
              <a:t>Office 365 Admin Center</a:t>
            </a:r>
          </a:p>
        </p:txBody>
      </p:sp>
    </p:spTree>
    <p:extLst>
      <p:ext uri="{BB962C8B-B14F-4D97-AF65-F5344CB8AC3E}">
        <p14:creationId xmlns:p14="http://schemas.microsoft.com/office/powerpoint/2010/main" val="21510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8"/>
          </p:nvPr>
        </p:nvSpPr>
        <p:spPr/>
        <p:txBody>
          <a:bodyPr/>
          <a:lstStyle/>
          <a:p>
            <a:pPr marL="342900" indent="-342900" algn="l">
              <a:buFont typeface="Arial" panose="020B0604020202020204" pitchFamily="34" charset="0"/>
              <a:buChar char="•"/>
            </a:pPr>
            <a:r>
              <a:rPr lang="en-US" dirty="0"/>
              <a:t>On-the-go Solution</a:t>
            </a:r>
          </a:p>
          <a:p>
            <a:pPr marL="782487" lvl="1" indent="-342900">
              <a:buFont typeface="Arial" panose="020B0604020202020204" pitchFamily="34" charset="0"/>
              <a:buChar char="•"/>
            </a:pPr>
            <a:r>
              <a:rPr lang="en-US" sz="1500" dirty="0"/>
              <a:t>Edit Users</a:t>
            </a:r>
          </a:p>
          <a:p>
            <a:pPr marL="782487" lvl="1" indent="-342900">
              <a:buFont typeface="Arial" panose="020B0604020202020204" pitchFamily="34" charset="0"/>
              <a:buChar char="•"/>
            </a:pPr>
            <a:r>
              <a:rPr lang="en-US" sz="1500" dirty="0"/>
              <a:t>Reset Passwords</a:t>
            </a:r>
          </a:p>
          <a:p>
            <a:pPr marL="782487" lvl="1" indent="-342900">
              <a:buFont typeface="Arial" panose="020B0604020202020204" pitchFamily="34" charset="0"/>
              <a:buChar char="•"/>
            </a:pPr>
            <a:r>
              <a:rPr lang="en-US" sz="1500" dirty="0"/>
              <a:t>Service Health</a:t>
            </a:r>
          </a:p>
          <a:p>
            <a:pPr marL="782487" lvl="1" indent="-342900">
              <a:buFont typeface="Arial" panose="020B0604020202020204" pitchFamily="34" charset="0"/>
              <a:buChar char="•"/>
            </a:pPr>
            <a:r>
              <a:rPr lang="en-US" sz="1500" dirty="0"/>
              <a:t>Support Tickets</a:t>
            </a:r>
          </a:p>
          <a:p>
            <a:pPr marL="782487" lvl="1" indent="-342900">
              <a:buFont typeface="Arial" panose="020B0604020202020204" pitchFamily="34" charset="0"/>
              <a:buChar char="•"/>
            </a:pPr>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1052" y="1458768"/>
            <a:ext cx="5264633" cy="2899363"/>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lstStyle/>
          <a:p>
            <a:r>
              <a:rPr lang="en-US" dirty="0">
                <a:solidFill>
                  <a:schemeClr val="tx1"/>
                </a:solidFill>
              </a:rPr>
              <a:t>Office 365 Admin App</a:t>
            </a:r>
          </a:p>
        </p:txBody>
      </p:sp>
    </p:spTree>
    <p:extLst>
      <p:ext uri="{BB962C8B-B14F-4D97-AF65-F5344CB8AC3E}">
        <p14:creationId xmlns:p14="http://schemas.microsoft.com/office/powerpoint/2010/main" val="7782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8"/>
          </p:nvPr>
        </p:nvSpPr>
        <p:spPr/>
        <p:txBody>
          <a:bodyPr/>
          <a:lstStyle/>
          <a:p>
            <a:pPr marL="342900" indent="-342900" algn="l">
              <a:buFont typeface="Arial" panose="020B0604020202020204" pitchFamily="34" charset="0"/>
              <a:buChar char="•"/>
            </a:pPr>
            <a:r>
              <a:rPr lang="en-US" dirty="0"/>
              <a:t>Automation</a:t>
            </a:r>
          </a:p>
          <a:p>
            <a:pPr marL="342900" indent="-342900" algn="l">
              <a:buFont typeface="Arial" panose="020B0604020202020204" pitchFamily="34" charset="0"/>
              <a:buChar char="•"/>
            </a:pPr>
            <a:r>
              <a:rPr lang="en-US" dirty="0"/>
              <a:t>Advanced functions</a:t>
            </a:r>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8048" y="1458768"/>
            <a:ext cx="4870642" cy="2899363"/>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lstStyle/>
          <a:p>
            <a:r>
              <a:rPr lang="en-US" dirty="0">
                <a:solidFill>
                  <a:schemeClr val="tx1"/>
                </a:solidFill>
              </a:rPr>
              <a:t>PowerShell for Office 365</a:t>
            </a:r>
          </a:p>
        </p:txBody>
      </p:sp>
    </p:spTree>
    <p:extLst>
      <p:ext uri="{BB962C8B-B14F-4D97-AF65-F5344CB8AC3E}">
        <p14:creationId xmlns:p14="http://schemas.microsoft.com/office/powerpoint/2010/main" val="220731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8"/>
          </p:nvPr>
        </p:nvSpPr>
        <p:spPr/>
        <p:txBody>
          <a:bodyPr/>
          <a:lstStyle/>
          <a:p>
            <a:pPr marL="342900" indent="-342900" algn="l">
              <a:buFont typeface="Arial" panose="020B0604020202020204" pitchFamily="34" charset="0"/>
              <a:buChar char="•"/>
            </a:pPr>
            <a:r>
              <a:rPr lang="en-US" dirty="0"/>
              <a:t>Programmatic access</a:t>
            </a:r>
          </a:p>
          <a:p>
            <a:pPr marL="342900" indent="-342900" algn="l">
              <a:buFont typeface="Arial" panose="020B0604020202020204" pitchFamily="34" charset="0"/>
              <a:buChar char="•"/>
            </a:pPr>
            <a:r>
              <a:rPr lang="en-US" dirty="0"/>
              <a:t>Innovate on top</a:t>
            </a:r>
          </a:p>
        </p:txBody>
      </p:sp>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103515" y="1317412"/>
            <a:ext cx="3076679" cy="3040718"/>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lstStyle/>
          <a:p>
            <a:r>
              <a:rPr lang="en-US" dirty="0">
                <a:solidFill>
                  <a:schemeClr val="tx1"/>
                </a:solidFill>
              </a:rPr>
              <a:t>Office 365 Management API</a:t>
            </a:r>
          </a:p>
        </p:txBody>
      </p:sp>
    </p:spTree>
    <p:extLst>
      <p:ext uri="{BB962C8B-B14F-4D97-AF65-F5344CB8AC3E}">
        <p14:creationId xmlns:p14="http://schemas.microsoft.com/office/powerpoint/2010/main" val="5567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064 SharePoint Template Ligh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2017 Ligh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D3F0FDE6-7A46-400C-85F3-2289406B69C7}" vid="{F641E7A7-99DE-40D2-9C9E-7263529D367E}"/>
    </a:ext>
  </a:extLst>
</a:theme>
</file>

<file path=ppt/theme/theme3.xml><?xml version="1.0" encoding="utf-8"?>
<a:theme xmlns:a="http://schemas.openxmlformats.org/drawingml/2006/main" name="1_Custom Design">
  <a:themeElements>
    <a:clrScheme name="01_Theme01">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Pluralsight default theme">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Pluralsigh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uralsight_PowerPoint_April_2015.potx" id="{308C820F-72E2-4BD0-92C7-1FBB194156CF}" vid="{BCF23F6F-7B6B-4A18-B595-3368204A1B6A}"/>
    </a:ext>
  </a:extLst>
</a:theme>
</file>

<file path=ppt/theme/theme5.xml><?xml version="1.0" encoding="utf-8"?>
<a:theme xmlns:a="http://schemas.openxmlformats.org/drawingml/2006/main" name="4_Custom Design">
  <a:themeElements>
    <a:clrScheme name="01_Theme01">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01_Theme01">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_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resentation3" id="{70A17EEB-8BC3-0C44-A71A-6F850985B343}" vid="{FDBEDD02-E257-0F49-98A8-383905A1302D}"/>
    </a:ext>
  </a:extLst>
</a:theme>
</file>

<file path=ppt/theme/theme8.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3261</Words>
  <Application>Microsoft Office PowerPoint</Application>
  <PresentationFormat>On-screen Show (16:9)</PresentationFormat>
  <Paragraphs>272</Paragraphs>
  <Slides>47</Slides>
  <Notes>42</Notes>
  <HiddenSlides>0</HiddenSlides>
  <MMClips>0</MMClips>
  <ScaleCrop>false</ScaleCrop>
  <HeadingPairs>
    <vt:vector size="6" baseType="variant">
      <vt:variant>
        <vt:lpstr>Fonts Used</vt:lpstr>
      </vt:variant>
      <vt:variant>
        <vt:i4>28</vt:i4>
      </vt:variant>
      <vt:variant>
        <vt:lpstr>Theme</vt:lpstr>
      </vt:variant>
      <vt:variant>
        <vt:i4>8</vt:i4>
      </vt:variant>
      <vt:variant>
        <vt:lpstr>Slide Titles</vt:lpstr>
      </vt:variant>
      <vt:variant>
        <vt:i4>47</vt:i4>
      </vt:variant>
    </vt:vector>
  </HeadingPairs>
  <TitlesOfParts>
    <vt:vector size="83" baseType="lpstr">
      <vt:lpstr>andale mono</vt:lpstr>
      <vt:lpstr>Arial</vt:lpstr>
      <vt:lpstr>Arial Black</vt:lpstr>
      <vt:lpstr>Bodoni Std Bold Italic</vt:lpstr>
      <vt:lpstr>Calibri</vt:lpstr>
      <vt:lpstr>Calibri Light</vt:lpstr>
      <vt:lpstr>Consolas</vt:lpstr>
      <vt:lpstr>Corbel</vt:lpstr>
      <vt:lpstr>FontAwesome</vt:lpstr>
      <vt:lpstr>Gotham Book</vt:lpstr>
      <vt:lpstr>Gotham Light</vt:lpstr>
      <vt:lpstr>Gotham Medium</vt:lpstr>
      <vt:lpstr>Gotham Rounded Light</vt:lpstr>
      <vt:lpstr>Helvetica Light</vt:lpstr>
      <vt:lpstr>HP Simplified</vt:lpstr>
      <vt:lpstr>Lucida Grande</vt:lpstr>
      <vt:lpstr>Montserrat</vt:lpstr>
      <vt:lpstr>Myriad Pro</vt:lpstr>
      <vt:lpstr>Myriad Pro Light</vt:lpstr>
      <vt:lpstr>Roboto</vt:lpstr>
      <vt:lpstr>Roboto Condensed</vt:lpstr>
      <vt:lpstr>Roboto Medium</vt:lpstr>
      <vt:lpstr>Roboto Mono</vt:lpstr>
      <vt:lpstr>Segoe UI</vt:lpstr>
      <vt:lpstr>Segoe UI Light</vt:lpstr>
      <vt:lpstr>Tahoma</vt:lpstr>
      <vt:lpstr>Wingdings</vt:lpstr>
      <vt:lpstr>Wingdings 3</vt:lpstr>
      <vt:lpstr>Custom Design</vt:lpstr>
      <vt:lpstr>5-50064 SharePoint Template Light</vt:lpstr>
      <vt:lpstr>1_Custom Design</vt:lpstr>
      <vt:lpstr>Pluralsight default theme</vt:lpstr>
      <vt:lpstr>4_Custom Design</vt:lpstr>
      <vt:lpstr>2_Custom Design</vt:lpstr>
      <vt:lpstr>1_Pluralsight default theme</vt:lpstr>
      <vt:lpstr>Office Theme</vt:lpstr>
      <vt:lpstr>PowerPoint Presentation</vt:lpstr>
      <vt:lpstr>Thank you to our sponsors for making this possible!</vt:lpstr>
      <vt:lpstr>PowerPoint Presentation</vt:lpstr>
      <vt:lpstr>Agenda</vt:lpstr>
      <vt:lpstr>Office 365 Admin Tools</vt:lpstr>
      <vt:lpstr>Office 365 Admin Center</vt:lpstr>
      <vt:lpstr>Office 365 Admin App</vt:lpstr>
      <vt:lpstr>PowerShell for Office 365</vt:lpstr>
      <vt:lpstr>Office 365 Management API</vt:lpstr>
      <vt:lpstr>Azure Active Directory</vt:lpstr>
      <vt:lpstr>PowerPoint Presentation</vt:lpstr>
      <vt:lpstr>Minimum Requirements</vt:lpstr>
      <vt:lpstr>Minimum Requirements</vt:lpstr>
      <vt:lpstr>Installing the Module</vt:lpstr>
      <vt:lpstr>Connecting to Azure Active Directory</vt:lpstr>
      <vt:lpstr>Connecting to Azure Active Directory</vt:lpstr>
      <vt:lpstr>Connecting to Azure Active Directory with MFA</vt:lpstr>
      <vt:lpstr>Connecting to Azure Active Directory with MFA</vt:lpstr>
      <vt:lpstr>PowerPoint Presentation</vt:lpstr>
      <vt:lpstr>Installing the Module</vt:lpstr>
      <vt:lpstr>PowerPoint Presentation</vt:lpstr>
      <vt:lpstr>SharePoint Online</vt:lpstr>
      <vt:lpstr>PowerPoint Presentation</vt:lpstr>
      <vt:lpstr>Requirements</vt:lpstr>
      <vt:lpstr>Connecting to SharePoint Online</vt:lpstr>
      <vt:lpstr>Connecting to SharePoint Online with MFA</vt:lpstr>
      <vt:lpstr>PowerPoint Presentation</vt:lpstr>
      <vt:lpstr>PowerPoint Presentation</vt:lpstr>
      <vt:lpstr>PowerPoint Presentation</vt:lpstr>
      <vt:lpstr>Installing the Module</vt:lpstr>
      <vt:lpstr>Connecting to SharePoint Online using the PnP Module</vt:lpstr>
      <vt:lpstr>Connecting to SharePoint Online using the PnP Module</vt:lpstr>
      <vt:lpstr>Connecting to SharePoint Online using the PnP Module with MFA</vt:lpstr>
      <vt:lpstr>PowerPoint Presentation</vt:lpstr>
      <vt:lpstr>Exchange Online</vt:lpstr>
      <vt:lpstr>Requirements</vt:lpstr>
      <vt:lpstr>Connecting to Exchange Online</vt:lpstr>
      <vt:lpstr>PowerPoint Presentation</vt:lpstr>
      <vt:lpstr>Connecting to Exchange Online with MFA</vt:lpstr>
      <vt:lpstr>PowerPoint Presentation</vt:lpstr>
      <vt:lpstr>PowerPoint Presentation</vt:lpstr>
      <vt:lpstr>Connecting to Exchange Online with MFA</vt:lpstr>
      <vt:lpstr>Connecting to Exchange Online Germany with MFA</vt:lpstr>
      <vt:lpstr>PowerPoint Presentation</vt:lpstr>
      <vt:lpstr>Resources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2018-10-10T18:14:09Z</dcterms:modified>
</cp:coreProperties>
</file>